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333" r:id="rId5"/>
    <p:sldId id="334" r:id="rId6"/>
    <p:sldId id="335" r:id="rId7"/>
    <p:sldId id="349" r:id="rId8"/>
    <p:sldId id="348" r:id="rId9"/>
    <p:sldId id="358" r:id="rId10"/>
    <p:sldId id="361" r:id="rId11"/>
    <p:sldId id="363" r:id="rId12"/>
    <p:sldId id="336" r:id="rId13"/>
    <p:sldId id="350" r:id="rId14"/>
    <p:sldId id="351" r:id="rId15"/>
    <p:sldId id="364" r:id="rId16"/>
    <p:sldId id="365" r:id="rId17"/>
    <p:sldId id="366" r:id="rId18"/>
    <p:sldId id="352" r:id="rId19"/>
    <p:sldId id="354" r:id="rId20"/>
    <p:sldId id="355" r:id="rId21"/>
    <p:sldId id="356" r:id="rId22"/>
    <p:sldId id="362" r:id="rId23"/>
    <p:sldId id="35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63F9"/>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A1E206-71E7-4E01-8A9E-838F0AAB4F54}" v="1050" dt="2023-12-12T04:46:05.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306987F3-8024-4F20-A208-9F856C2F78DC}"/>
    <pc:docChg chg="addSld delSld modSld">
      <pc:chgData name="Guest User" userId="" providerId="Windows Live" clId="Web-{306987F3-8024-4F20-A208-9F856C2F78DC}" dt="2023-12-11T20:51:11.703" v="146"/>
      <pc:docMkLst>
        <pc:docMk/>
      </pc:docMkLst>
      <pc:sldChg chg="delSp">
        <pc:chgData name="Guest User" userId="" providerId="Windows Live" clId="Web-{306987F3-8024-4F20-A208-9F856C2F78DC}" dt="2023-12-11T20:19:15.323" v="47"/>
        <pc:sldMkLst>
          <pc:docMk/>
          <pc:sldMk cId="2350729786" sldId="337"/>
        </pc:sldMkLst>
        <pc:spChg chg="del">
          <ac:chgData name="Guest User" userId="" providerId="Windows Live" clId="Web-{306987F3-8024-4F20-A208-9F856C2F78DC}" dt="2023-12-11T20:19:15.323" v="47"/>
          <ac:spMkLst>
            <pc:docMk/>
            <pc:sldMk cId="2350729786" sldId="337"/>
            <ac:spMk id="3" creationId="{577579BB-FAE9-E039-34ED-9BCF0CFC5107}"/>
          </ac:spMkLst>
        </pc:spChg>
      </pc:sldChg>
      <pc:sldChg chg="delSp">
        <pc:chgData name="Guest User" userId="" providerId="Windows Live" clId="Web-{306987F3-8024-4F20-A208-9F856C2F78DC}" dt="2023-12-11T20:19:05.588" v="46"/>
        <pc:sldMkLst>
          <pc:docMk/>
          <pc:sldMk cId="3049734408" sldId="349"/>
        </pc:sldMkLst>
        <pc:spChg chg="del">
          <ac:chgData name="Guest User" userId="" providerId="Windows Live" clId="Web-{306987F3-8024-4F20-A208-9F856C2F78DC}" dt="2023-12-11T20:19:05.588" v="46"/>
          <ac:spMkLst>
            <pc:docMk/>
            <pc:sldMk cId="3049734408" sldId="349"/>
            <ac:spMk id="2" creationId="{2FA82EBB-202B-584A-022D-56BCC21AFB63}"/>
          </ac:spMkLst>
        </pc:spChg>
      </pc:sldChg>
      <pc:sldChg chg="addSp delSp modSp add del replId">
        <pc:chgData name="Guest User" userId="" providerId="Windows Live" clId="Web-{306987F3-8024-4F20-A208-9F856C2F78DC}" dt="2023-12-11T20:16:49.866" v="45" actId="20577"/>
        <pc:sldMkLst>
          <pc:docMk/>
          <pc:sldMk cId="1600027097" sldId="351"/>
        </pc:sldMkLst>
        <pc:spChg chg="mod">
          <ac:chgData name="Guest User" userId="" providerId="Windows Live" clId="Web-{306987F3-8024-4F20-A208-9F856C2F78DC}" dt="2023-12-11T20:14:31.659" v="12" actId="20577"/>
          <ac:spMkLst>
            <pc:docMk/>
            <pc:sldMk cId="1600027097" sldId="351"/>
            <ac:spMk id="2" creationId="{1C03092A-DCE5-5D69-4D43-9745BE503E20}"/>
          </ac:spMkLst>
        </pc:spChg>
        <pc:spChg chg="add mod">
          <ac:chgData name="Guest User" userId="" providerId="Windows Live" clId="Web-{306987F3-8024-4F20-A208-9F856C2F78DC}" dt="2023-12-11T20:16:49.866" v="45" actId="20577"/>
          <ac:spMkLst>
            <pc:docMk/>
            <pc:sldMk cId="1600027097" sldId="351"/>
            <ac:spMk id="3" creationId="{6207EAD3-EFC1-5555-ACA1-8306FC123E28}"/>
          </ac:spMkLst>
        </pc:spChg>
        <pc:picChg chg="del">
          <ac:chgData name="Guest User" userId="" providerId="Windows Live" clId="Web-{306987F3-8024-4F20-A208-9F856C2F78DC}" dt="2023-12-11T20:15:00.129" v="18"/>
          <ac:picMkLst>
            <pc:docMk/>
            <pc:sldMk cId="1600027097" sldId="351"/>
            <ac:picMk id="4" creationId="{39DCEEBF-56C7-0B7B-D44B-FF0EF5D635DC}"/>
          </ac:picMkLst>
        </pc:picChg>
        <pc:picChg chg="add del mod">
          <ac:chgData name="Guest User" userId="" providerId="Windows Live" clId="Web-{306987F3-8024-4F20-A208-9F856C2F78DC}" dt="2023-12-11T20:15:26.879" v="21"/>
          <ac:picMkLst>
            <pc:docMk/>
            <pc:sldMk cId="1600027097" sldId="351"/>
            <ac:picMk id="5" creationId="{A022D625-BEFA-723D-4B14-69C88ACD3CC6}"/>
          </ac:picMkLst>
        </pc:picChg>
        <pc:picChg chg="del">
          <ac:chgData name="Guest User" userId="" providerId="Windows Live" clId="Web-{306987F3-8024-4F20-A208-9F856C2F78DC}" dt="2023-12-11T20:14:34.315" v="13"/>
          <ac:picMkLst>
            <pc:docMk/>
            <pc:sldMk cId="1600027097" sldId="351"/>
            <ac:picMk id="11" creationId="{2A275D15-B8B5-F417-FA29-342DEFC9FF27}"/>
          </ac:picMkLst>
        </pc:picChg>
      </pc:sldChg>
      <pc:sldChg chg="modSp add replId">
        <pc:chgData name="Guest User" userId="" providerId="Windows Live" clId="Web-{306987F3-8024-4F20-A208-9F856C2F78DC}" dt="2023-12-11T20:16:22.975" v="38" actId="20577"/>
        <pc:sldMkLst>
          <pc:docMk/>
          <pc:sldMk cId="4168068193" sldId="353"/>
        </pc:sldMkLst>
        <pc:spChg chg="mod">
          <ac:chgData name="Guest User" userId="" providerId="Windows Live" clId="Web-{306987F3-8024-4F20-A208-9F856C2F78DC}" dt="2023-12-11T20:16:22.975" v="38" actId="20577"/>
          <ac:spMkLst>
            <pc:docMk/>
            <pc:sldMk cId="4168068193" sldId="353"/>
            <ac:spMk id="3" creationId="{6207EAD3-EFC1-5555-ACA1-8306FC123E28}"/>
          </ac:spMkLst>
        </pc:spChg>
      </pc:sldChg>
      <pc:sldChg chg="addSp delSp modSp add del replId">
        <pc:chgData name="Guest User" userId="" providerId="Windows Live" clId="Web-{306987F3-8024-4F20-A208-9F856C2F78DC}" dt="2023-12-11T20:51:11.703" v="146"/>
        <pc:sldMkLst>
          <pc:docMk/>
          <pc:sldMk cId="3399119394" sldId="360"/>
        </pc:sldMkLst>
        <pc:spChg chg="mod">
          <ac:chgData name="Guest User" userId="" providerId="Windows Live" clId="Web-{306987F3-8024-4F20-A208-9F856C2F78DC}" dt="2023-12-11T20:37:17.977" v="57"/>
          <ac:spMkLst>
            <pc:docMk/>
            <pc:sldMk cId="3399119394" sldId="360"/>
            <ac:spMk id="2" creationId="{2FAA98D4-86D2-9089-1952-6BA718610B01}"/>
          </ac:spMkLst>
        </pc:spChg>
        <pc:spChg chg="add mod">
          <ac:chgData name="Guest User" userId="" providerId="Windows Live" clId="Web-{306987F3-8024-4F20-A208-9F856C2F78DC}" dt="2023-12-11T20:45:53.226" v="145" actId="20577"/>
          <ac:spMkLst>
            <pc:docMk/>
            <pc:sldMk cId="3399119394" sldId="360"/>
            <ac:spMk id="35" creationId="{D856CF03-E210-C99E-1B7D-4565F02814D5}"/>
          </ac:spMkLst>
        </pc:spChg>
        <pc:graphicFrameChg chg="del">
          <ac:chgData name="Guest User" userId="" providerId="Windows Live" clId="Web-{306987F3-8024-4F20-A208-9F856C2F78DC}" dt="2023-12-11T20:37:41.634" v="58"/>
          <ac:graphicFrameMkLst>
            <pc:docMk/>
            <pc:sldMk cId="3399119394" sldId="360"/>
            <ac:graphicFrameMk id="14" creationId="{CAA0F7F5-5C21-25F5-6541-1ACC79064738}"/>
          </ac:graphicFrameMkLst>
        </pc:graphicFrameChg>
      </pc:sldChg>
    </pc:docChg>
  </pc:docChgLst>
  <pc:docChgLst>
    <pc:chgData name="Nidhi Sura" userId="626b10402393e0f8" providerId="LiveId" clId="{DBA1E206-71E7-4E01-8A9E-838F0AAB4F54}"/>
    <pc:docChg chg="undo redo custSel addSld delSld modSld">
      <pc:chgData name="Nidhi Sura" userId="626b10402393e0f8" providerId="LiveId" clId="{DBA1E206-71E7-4E01-8A9E-838F0AAB4F54}" dt="2023-12-13T16:22:30.237" v="2077"/>
      <pc:docMkLst>
        <pc:docMk/>
      </pc:docMkLst>
      <pc:sldChg chg="addSp modSp mod">
        <pc:chgData name="Nidhi Sura" userId="626b10402393e0f8" providerId="LiveId" clId="{DBA1E206-71E7-4E01-8A9E-838F0AAB4F54}" dt="2023-12-11T19:37:16.432" v="92" actId="20577"/>
        <pc:sldMkLst>
          <pc:docMk/>
          <pc:sldMk cId="4029361768" sldId="333"/>
        </pc:sldMkLst>
        <pc:spChg chg="add mod">
          <ac:chgData name="Nidhi Sura" userId="626b10402393e0f8" providerId="LiveId" clId="{DBA1E206-71E7-4E01-8A9E-838F0AAB4F54}" dt="2023-12-11T19:37:16.432" v="92" actId="20577"/>
          <ac:spMkLst>
            <pc:docMk/>
            <pc:sldMk cId="4029361768" sldId="333"/>
            <ac:spMk id="5" creationId="{8688F4A4-2986-EAA1-0946-D7125A56022A}"/>
          </ac:spMkLst>
        </pc:spChg>
        <pc:spChg chg="mod">
          <ac:chgData name="Nidhi Sura" userId="626b10402393e0f8" providerId="LiveId" clId="{DBA1E206-71E7-4E01-8A9E-838F0AAB4F54}" dt="2023-12-11T19:29:37.613" v="73" actId="1036"/>
          <ac:spMkLst>
            <pc:docMk/>
            <pc:sldMk cId="4029361768" sldId="333"/>
            <ac:spMk id="10" creationId="{D57F819F-8E60-16E3-41C9-6B442BD1CCC5}"/>
          </ac:spMkLst>
        </pc:spChg>
      </pc:sldChg>
      <pc:sldChg chg="delSp modSp mod">
        <pc:chgData name="Nidhi Sura" userId="626b10402393e0f8" providerId="LiveId" clId="{DBA1E206-71E7-4E01-8A9E-838F0AAB4F54}" dt="2023-12-12T04:50:22.348" v="2074" actId="20577"/>
        <pc:sldMkLst>
          <pc:docMk/>
          <pc:sldMk cId="3652319047" sldId="334"/>
        </pc:sldMkLst>
        <pc:spChg chg="del">
          <ac:chgData name="Nidhi Sura" userId="626b10402393e0f8" providerId="LiveId" clId="{DBA1E206-71E7-4E01-8A9E-838F0AAB4F54}" dt="2023-12-11T19:41:57.483" v="157" actId="478"/>
          <ac:spMkLst>
            <pc:docMk/>
            <pc:sldMk cId="3652319047" sldId="334"/>
            <ac:spMk id="4" creationId="{9DD0FCE1-0E8E-E28B-F7DD-B2BFE77E7154}"/>
          </ac:spMkLst>
        </pc:spChg>
        <pc:spChg chg="mod">
          <ac:chgData name="Nidhi Sura" userId="626b10402393e0f8" providerId="LiveId" clId="{DBA1E206-71E7-4E01-8A9E-838F0AAB4F54}" dt="2023-12-12T04:50:22.348" v="2074" actId="20577"/>
          <ac:spMkLst>
            <pc:docMk/>
            <pc:sldMk cId="3652319047" sldId="334"/>
            <ac:spMk id="5" creationId="{AB25C3C7-E6FA-3C62-FB2D-B48CB3849C35}"/>
          </ac:spMkLst>
        </pc:spChg>
      </pc:sldChg>
      <pc:sldChg chg="delSp modSp mod">
        <pc:chgData name="Nidhi Sura" userId="626b10402393e0f8" providerId="LiveId" clId="{DBA1E206-71E7-4E01-8A9E-838F0AAB4F54}" dt="2023-12-11T19:41:53.509" v="156" actId="478"/>
        <pc:sldMkLst>
          <pc:docMk/>
          <pc:sldMk cId="3468389079" sldId="335"/>
        </pc:sldMkLst>
        <pc:spChg chg="mod">
          <ac:chgData name="Nidhi Sura" userId="626b10402393e0f8" providerId="LiveId" clId="{DBA1E206-71E7-4E01-8A9E-838F0AAB4F54}" dt="2023-12-11T19:37:49.953" v="107" actId="404"/>
          <ac:spMkLst>
            <pc:docMk/>
            <pc:sldMk cId="3468389079" sldId="335"/>
            <ac:spMk id="2" creationId="{FCFF08FE-51E8-FFCF-C7F0-7478EEFC6CC1}"/>
          </ac:spMkLst>
        </pc:spChg>
        <pc:spChg chg="del">
          <ac:chgData name="Nidhi Sura" userId="626b10402393e0f8" providerId="LiveId" clId="{DBA1E206-71E7-4E01-8A9E-838F0AAB4F54}" dt="2023-12-11T19:41:53.509" v="156" actId="478"/>
          <ac:spMkLst>
            <pc:docMk/>
            <pc:sldMk cId="3468389079" sldId="335"/>
            <ac:spMk id="4" creationId="{51C84A50-8CE3-3542-EF58-6104415DD2BA}"/>
          </ac:spMkLst>
        </pc:spChg>
        <pc:spChg chg="mod">
          <ac:chgData name="Nidhi Sura" userId="626b10402393e0f8" providerId="LiveId" clId="{DBA1E206-71E7-4E01-8A9E-838F0AAB4F54}" dt="2023-12-11T19:37:58.581" v="110"/>
          <ac:spMkLst>
            <pc:docMk/>
            <pc:sldMk cId="3468389079" sldId="335"/>
            <ac:spMk id="5" creationId="{91891EFA-AEC5-5C95-4C23-3F4B15360843}"/>
          </ac:spMkLst>
        </pc:spChg>
      </pc:sldChg>
      <pc:sldChg chg="addSp delSp modSp mod modClrScheme chgLayout">
        <pc:chgData name="Nidhi Sura" userId="626b10402393e0f8" providerId="LiveId" clId="{DBA1E206-71E7-4E01-8A9E-838F0AAB4F54}" dt="2023-12-11T20:08:46.295" v="596" actId="27636"/>
        <pc:sldMkLst>
          <pc:docMk/>
          <pc:sldMk cId="2611157271" sldId="336"/>
        </pc:sldMkLst>
        <pc:spChg chg="add mod">
          <ac:chgData name="Nidhi Sura" userId="626b10402393e0f8" providerId="LiveId" clId="{DBA1E206-71E7-4E01-8A9E-838F0AAB4F54}" dt="2023-12-11T20:08:46.295" v="596" actId="27636"/>
          <ac:spMkLst>
            <pc:docMk/>
            <pc:sldMk cId="2611157271" sldId="336"/>
            <ac:spMk id="2" creationId="{1C03092A-DCE5-5D69-4D43-9745BE503E20}"/>
          </ac:spMkLst>
        </pc:spChg>
        <pc:spChg chg="add del mod">
          <ac:chgData name="Nidhi Sura" userId="626b10402393e0f8" providerId="LiveId" clId="{DBA1E206-71E7-4E01-8A9E-838F0AAB4F54}" dt="2023-12-11T20:00:37.417" v="499" actId="26606"/>
          <ac:spMkLst>
            <pc:docMk/>
            <pc:sldMk cId="2611157271" sldId="336"/>
            <ac:spMk id="2" creationId="{9F10A8F4-84AF-0C93-509D-0F138E98281E}"/>
          </ac:spMkLst>
        </pc:spChg>
        <pc:spChg chg="add del mod">
          <ac:chgData name="Nidhi Sura" userId="626b10402393e0f8" providerId="LiveId" clId="{DBA1E206-71E7-4E01-8A9E-838F0AAB4F54}" dt="2023-12-11T20:01:14.070" v="529" actId="478"/>
          <ac:spMkLst>
            <pc:docMk/>
            <pc:sldMk cId="2611157271" sldId="336"/>
            <ac:spMk id="3" creationId="{65406050-466E-D4B5-D533-6CCBE265CCCE}"/>
          </ac:spMkLst>
        </pc:spChg>
        <pc:spChg chg="add del mod">
          <ac:chgData name="Nidhi Sura" userId="626b10402393e0f8" providerId="LiveId" clId="{DBA1E206-71E7-4E01-8A9E-838F0AAB4F54}" dt="2023-12-11T20:00:37.417" v="499" actId="26606"/>
          <ac:spMkLst>
            <pc:docMk/>
            <pc:sldMk cId="2611157271" sldId="336"/>
            <ac:spMk id="3" creationId="{6EACBB1F-6D9F-9FB1-17EE-AAFD5545E1E0}"/>
          </ac:spMkLst>
        </pc:spChg>
        <pc:spChg chg="del">
          <ac:chgData name="Nidhi Sura" userId="626b10402393e0f8" providerId="LiveId" clId="{DBA1E206-71E7-4E01-8A9E-838F0AAB4F54}" dt="2023-12-11T20:00:08.746" v="492" actId="478"/>
          <ac:spMkLst>
            <pc:docMk/>
            <pc:sldMk cId="2611157271" sldId="336"/>
            <ac:spMk id="5" creationId="{513022F7-1E60-F6A7-77FC-5843526C8F29}"/>
          </ac:spMkLst>
        </pc:spChg>
        <pc:spChg chg="add del mod">
          <ac:chgData name="Nidhi Sura" userId="626b10402393e0f8" providerId="LiveId" clId="{DBA1E206-71E7-4E01-8A9E-838F0AAB4F54}" dt="2023-12-11T20:00:13.396" v="494" actId="478"/>
          <ac:spMkLst>
            <pc:docMk/>
            <pc:sldMk cId="2611157271" sldId="336"/>
            <ac:spMk id="8" creationId="{043CE7EC-07BE-979C-E6F0-1BBFC2A8D204}"/>
          </ac:spMkLst>
        </pc:spChg>
        <pc:spChg chg="add del mod">
          <ac:chgData name="Nidhi Sura" userId="626b10402393e0f8" providerId="LiveId" clId="{DBA1E206-71E7-4E01-8A9E-838F0AAB4F54}" dt="2023-12-11T20:00:11.101" v="493" actId="478"/>
          <ac:spMkLst>
            <pc:docMk/>
            <pc:sldMk cId="2611157271" sldId="336"/>
            <ac:spMk id="10" creationId="{1F2B1674-5221-528D-AB6E-85ADD1DD65D0}"/>
          </ac:spMkLst>
        </pc:spChg>
        <pc:spChg chg="add del mod">
          <ac:chgData name="Nidhi Sura" userId="626b10402393e0f8" providerId="LiveId" clId="{DBA1E206-71E7-4E01-8A9E-838F0AAB4F54}" dt="2023-12-11T20:01:48.857" v="539" actId="478"/>
          <ac:spMkLst>
            <pc:docMk/>
            <pc:sldMk cId="2611157271" sldId="336"/>
            <ac:spMk id="14" creationId="{B7A098BD-945E-06D2-99B7-470E30924544}"/>
          </ac:spMkLst>
        </pc:spChg>
        <pc:spChg chg="add mod">
          <ac:chgData name="Nidhi Sura" userId="626b10402393e0f8" providerId="LiveId" clId="{DBA1E206-71E7-4E01-8A9E-838F0AAB4F54}" dt="2023-12-11T20:00:44.148" v="503" actId="26606"/>
          <ac:spMkLst>
            <pc:docMk/>
            <pc:sldMk cId="2611157271" sldId="336"/>
            <ac:spMk id="15" creationId="{BAD41FA3-FA93-91C1-6FB5-69DB59DFAB51}"/>
          </ac:spMkLst>
        </pc:spChg>
        <pc:spChg chg="add del mod">
          <ac:chgData name="Nidhi Sura" userId="626b10402393e0f8" providerId="LiveId" clId="{DBA1E206-71E7-4E01-8A9E-838F0AAB4F54}" dt="2023-12-11T20:01:17.444" v="530" actId="478"/>
          <ac:spMkLst>
            <pc:docMk/>
            <pc:sldMk cId="2611157271" sldId="336"/>
            <ac:spMk id="16" creationId="{391B732B-6260-1DC3-6504-4CEA6B3D203F}"/>
          </ac:spMkLst>
        </pc:spChg>
        <pc:spChg chg="add del mod replId">
          <ac:chgData name="Nidhi Sura" userId="626b10402393e0f8" providerId="LiveId" clId="{DBA1E206-71E7-4E01-8A9E-838F0AAB4F54}" dt="2023-12-11T20:00:44.148" v="503" actId="26606"/>
          <ac:spMkLst>
            <pc:docMk/>
            <pc:sldMk cId="2611157271" sldId="336"/>
            <ac:spMk id="17" creationId="{C3D04C58-CFAB-4E0B-3F1C-F9B438A2A888}"/>
          </ac:spMkLst>
        </pc:spChg>
        <pc:spChg chg="add del mod">
          <ac:chgData name="Nidhi Sura" userId="626b10402393e0f8" providerId="LiveId" clId="{DBA1E206-71E7-4E01-8A9E-838F0AAB4F54}" dt="2023-12-11T20:00:37.417" v="499" actId="26606"/>
          <ac:spMkLst>
            <pc:docMk/>
            <pc:sldMk cId="2611157271" sldId="336"/>
            <ac:spMk id="18" creationId="{027ED6A9-C6B6-09BE-D8A9-290947F3D1BF}"/>
          </ac:spMkLst>
        </pc:spChg>
        <pc:spChg chg="add del mod replId">
          <ac:chgData name="Nidhi Sura" userId="626b10402393e0f8" providerId="LiveId" clId="{DBA1E206-71E7-4E01-8A9E-838F0AAB4F54}" dt="2023-12-11T20:00:44.148" v="503" actId="26606"/>
          <ac:spMkLst>
            <pc:docMk/>
            <pc:sldMk cId="2611157271" sldId="336"/>
            <ac:spMk id="18" creationId="{1F46CD6A-62A7-904C-280C-4B0876CC15F6}"/>
          </ac:spMkLst>
        </pc:spChg>
        <pc:spChg chg="add del mod">
          <ac:chgData name="Nidhi Sura" userId="626b10402393e0f8" providerId="LiveId" clId="{DBA1E206-71E7-4E01-8A9E-838F0AAB4F54}" dt="2023-12-11T20:00:37.417" v="499" actId="26606"/>
          <ac:spMkLst>
            <pc:docMk/>
            <pc:sldMk cId="2611157271" sldId="336"/>
            <ac:spMk id="20" creationId="{E43A975F-1387-C89B-1C26-45C3FF219090}"/>
          </ac:spMkLst>
        </pc:spChg>
        <pc:spChg chg="add del mod">
          <ac:chgData name="Nidhi Sura" userId="626b10402393e0f8" providerId="LiveId" clId="{DBA1E206-71E7-4E01-8A9E-838F0AAB4F54}" dt="2023-12-11T20:00:37.417" v="499" actId="26606"/>
          <ac:spMkLst>
            <pc:docMk/>
            <pc:sldMk cId="2611157271" sldId="336"/>
            <ac:spMk id="22" creationId="{DCB52246-144B-CF42-EE77-30822BFA4AC7}"/>
          </ac:spMkLst>
        </pc:spChg>
        <pc:spChg chg="add del mod">
          <ac:chgData name="Nidhi Sura" userId="626b10402393e0f8" providerId="LiveId" clId="{DBA1E206-71E7-4E01-8A9E-838F0AAB4F54}" dt="2023-12-11T20:00:37.417" v="499" actId="26606"/>
          <ac:spMkLst>
            <pc:docMk/>
            <pc:sldMk cId="2611157271" sldId="336"/>
            <ac:spMk id="24" creationId="{A2C63491-E4E4-81EB-E99A-CDB4627A0D10}"/>
          </ac:spMkLst>
        </pc:spChg>
        <pc:spChg chg="add del mod">
          <ac:chgData name="Nidhi Sura" userId="626b10402393e0f8" providerId="LiveId" clId="{DBA1E206-71E7-4E01-8A9E-838F0AAB4F54}" dt="2023-12-11T20:00:37.417" v="499" actId="26606"/>
          <ac:spMkLst>
            <pc:docMk/>
            <pc:sldMk cId="2611157271" sldId="336"/>
            <ac:spMk id="26" creationId="{45407DA4-638F-DB5E-0065-6CC1EBB4CA70}"/>
          </ac:spMkLst>
        </pc:spChg>
        <pc:spChg chg="add del mod">
          <ac:chgData name="Nidhi Sura" userId="626b10402393e0f8" providerId="LiveId" clId="{DBA1E206-71E7-4E01-8A9E-838F0AAB4F54}" dt="2023-12-11T20:00:37.417" v="499" actId="26606"/>
          <ac:spMkLst>
            <pc:docMk/>
            <pc:sldMk cId="2611157271" sldId="336"/>
            <ac:spMk id="28" creationId="{1CFACEA9-654F-200D-C983-A124C86926F0}"/>
          </ac:spMkLst>
        </pc:spChg>
        <pc:spChg chg="add del mod">
          <ac:chgData name="Nidhi Sura" userId="626b10402393e0f8" providerId="LiveId" clId="{DBA1E206-71E7-4E01-8A9E-838F0AAB4F54}" dt="2023-12-11T20:00:37.417" v="499" actId="26606"/>
          <ac:spMkLst>
            <pc:docMk/>
            <pc:sldMk cId="2611157271" sldId="336"/>
            <ac:spMk id="30" creationId="{5FAF6C72-CFEE-D26E-8096-F8D36D07459B}"/>
          </ac:spMkLst>
        </pc:spChg>
        <pc:spChg chg="add del mod">
          <ac:chgData name="Nidhi Sura" userId="626b10402393e0f8" providerId="LiveId" clId="{DBA1E206-71E7-4E01-8A9E-838F0AAB4F54}" dt="2023-12-11T20:00:37.417" v="499" actId="26606"/>
          <ac:spMkLst>
            <pc:docMk/>
            <pc:sldMk cId="2611157271" sldId="336"/>
            <ac:spMk id="32" creationId="{1B644897-748C-F1D5-03DF-DFA4A7167E12}"/>
          </ac:spMkLst>
        </pc:spChg>
        <pc:spChg chg="add del mod">
          <ac:chgData name="Nidhi Sura" userId="626b10402393e0f8" providerId="LiveId" clId="{DBA1E206-71E7-4E01-8A9E-838F0AAB4F54}" dt="2023-12-11T20:00:37.417" v="499" actId="26606"/>
          <ac:spMkLst>
            <pc:docMk/>
            <pc:sldMk cId="2611157271" sldId="336"/>
            <ac:spMk id="34" creationId="{32F52E62-E635-FC4C-1A0E-D9B940ACDB28}"/>
          </ac:spMkLst>
        </pc:spChg>
        <pc:spChg chg="add del mod">
          <ac:chgData name="Nidhi Sura" userId="626b10402393e0f8" providerId="LiveId" clId="{DBA1E206-71E7-4E01-8A9E-838F0AAB4F54}" dt="2023-12-11T20:00:37.417" v="499" actId="26606"/>
          <ac:spMkLst>
            <pc:docMk/>
            <pc:sldMk cId="2611157271" sldId="336"/>
            <ac:spMk id="36" creationId="{D79E79EA-7D38-EFB7-6FFA-2EA51B6AD05E}"/>
          </ac:spMkLst>
        </pc:spChg>
        <pc:picChg chg="add del">
          <ac:chgData name="Nidhi Sura" userId="626b10402393e0f8" providerId="LiveId" clId="{DBA1E206-71E7-4E01-8A9E-838F0AAB4F54}" dt="2023-12-11T20:00:37.417" v="499" actId="26606"/>
          <ac:picMkLst>
            <pc:docMk/>
            <pc:sldMk cId="2611157271" sldId="336"/>
            <ac:picMk id="4" creationId="{360FD2DC-80F7-6DF3-1258-F8C28C250506}"/>
          </ac:picMkLst>
        </pc:picChg>
        <pc:picChg chg="add mod">
          <ac:chgData name="Nidhi Sura" userId="626b10402393e0f8" providerId="LiveId" clId="{DBA1E206-71E7-4E01-8A9E-838F0AAB4F54}" dt="2023-12-11T20:03:03.617" v="556" actId="1076"/>
          <ac:picMkLst>
            <pc:docMk/>
            <pc:sldMk cId="2611157271" sldId="336"/>
            <ac:picMk id="4" creationId="{39DCEEBF-56C7-0B7B-D44B-FF0EF5D635DC}"/>
          </ac:picMkLst>
        </pc:picChg>
        <pc:picChg chg="del">
          <ac:chgData name="Nidhi Sura" userId="626b10402393e0f8" providerId="LiveId" clId="{DBA1E206-71E7-4E01-8A9E-838F0AAB4F54}" dt="2023-12-11T19:59:36.668" v="461" actId="478"/>
          <ac:picMkLst>
            <pc:docMk/>
            <pc:sldMk cId="2611157271" sldId="336"/>
            <ac:picMk id="6" creationId="{89D0D014-6839-B98F-5873-20DD7BCD34B9}"/>
          </ac:picMkLst>
        </pc:picChg>
        <pc:picChg chg="add mod modCrop">
          <ac:chgData name="Nidhi Sura" userId="626b10402393e0f8" providerId="LiveId" clId="{DBA1E206-71E7-4E01-8A9E-838F0AAB4F54}" dt="2023-12-11T20:03:03.617" v="556" actId="1076"/>
          <ac:picMkLst>
            <pc:docMk/>
            <pc:sldMk cId="2611157271" sldId="336"/>
            <ac:picMk id="11" creationId="{2A275D15-B8B5-F417-FA29-342DEFC9FF27}"/>
          </ac:picMkLst>
        </pc:picChg>
        <pc:picChg chg="add del">
          <ac:chgData name="Nidhi Sura" userId="626b10402393e0f8" providerId="LiveId" clId="{DBA1E206-71E7-4E01-8A9E-838F0AAB4F54}" dt="2023-12-11T20:00:37.417" v="499" actId="26606"/>
          <ac:picMkLst>
            <pc:docMk/>
            <pc:sldMk cId="2611157271" sldId="336"/>
            <ac:picMk id="11" creationId="{34C51CF0-02E2-22CE-9ED5-ADAA4830D13E}"/>
          </ac:picMkLst>
        </pc:picChg>
        <pc:picChg chg="add del">
          <ac:chgData name="Nidhi Sura" userId="626b10402393e0f8" providerId="LiveId" clId="{DBA1E206-71E7-4E01-8A9E-838F0AAB4F54}" dt="2023-12-11T20:00:37.417" v="499" actId="26606"/>
          <ac:picMkLst>
            <pc:docMk/>
            <pc:sldMk cId="2611157271" sldId="336"/>
            <ac:picMk id="12" creationId="{16E576D4-6660-C455-89C6-725B61ECE077}"/>
          </ac:picMkLst>
        </pc:picChg>
        <pc:picChg chg="add del mod replId">
          <ac:chgData name="Nidhi Sura" userId="626b10402393e0f8" providerId="LiveId" clId="{DBA1E206-71E7-4E01-8A9E-838F0AAB4F54}" dt="2023-12-11T20:00:40.108" v="501" actId="478"/>
          <ac:picMkLst>
            <pc:docMk/>
            <pc:sldMk cId="2611157271" sldId="336"/>
            <ac:picMk id="12" creationId="{FD525434-8610-1B81-6CC3-9EE4B53C3826}"/>
          </ac:picMkLst>
        </pc:picChg>
        <pc:picChg chg="add del mod replId">
          <ac:chgData name="Nidhi Sura" userId="626b10402393e0f8" providerId="LiveId" clId="{DBA1E206-71E7-4E01-8A9E-838F0AAB4F54}" dt="2023-12-11T20:00:39.012" v="500" actId="478"/>
          <ac:picMkLst>
            <pc:docMk/>
            <pc:sldMk cId="2611157271" sldId="336"/>
            <ac:picMk id="13" creationId="{3CE85C55-363B-694F-28A0-E665DDCDF926}"/>
          </ac:picMkLst>
        </pc:picChg>
        <pc:picChg chg="add del">
          <ac:chgData name="Nidhi Sura" userId="626b10402393e0f8" providerId="LiveId" clId="{DBA1E206-71E7-4E01-8A9E-838F0AAB4F54}" dt="2023-12-11T20:00:37.417" v="499" actId="26606"/>
          <ac:picMkLst>
            <pc:docMk/>
            <pc:sldMk cId="2611157271" sldId="336"/>
            <ac:picMk id="13" creationId="{BF387054-AFAF-B369-C77A-BD8B770F5A90}"/>
          </ac:picMkLst>
        </pc:picChg>
        <pc:picChg chg="add del mod replId">
          <ac:chgData name="Nidhi Sura" userId="626b10402393e0f8" providerId="LiveId" clId="{DBA1E206-71E7-4E01-8A9E-838F0AAB4F54}" dt="2023-12-11T20:00:44.148" v="503" actId="26606"/>
          <ac:picMkLst>
            <pc:docMk/>
            <pc:sldMk cId="2611157271" sldId="336"/>
            <ac:picMk id="19" creationId="{3FD31F65-5627-8FB6-D491-1330B51550A0}"/>
          </ac:picMkLst>
        </pc:picChg>
        <pc:picChg chg="add del mod replId">
          <ac:chgData name="Nidhi Sura" userId="626b10402393e0f8" providerId="LiveId" clId="{DBA1E206-71E7-4E01-8A9E-838F0AAB4F54}" dt="2023-12-11T20:00:44.148" v="503" actId="26606"/>
          <ac:picMkLst>
            <pc:docMk/>
            <pc:sldMk cId="2611157271" sldId="336"/>
            <ac:picMk id="20" creationId="{7E8E96D1-0FAF-8DD5-1214-1BCBEA97D1BD}"/>
          </ac:picMkLst>
        </pc:picChg>
        <pc:picChg chg="add del mod">
          <ac:chgData name="Nidhi Sura" userId="626b10402393e0f8" providerId="LiveId" clId="{DBA1E206-71E7-4E01-8A9E-838F0AAB4F54}" dt="2023-12-11T20:08:21.047" v="571"/>
          <ac:picMkLst>
            <pc:docMk/>
            <pc:sldMk cId="2611157271" sldId="336"/>
            <ac:picMk id="21" creationId="{9DC160D2-ED66-4C44-58C8-472344705A79}"/>
          </ac:picMkLst>
        </pc:picChg>
      </pc:sldChg>
      <pc:sldChg chg="add del mod">
        <pc:chgData name="Nidhi Sura" userId="626b10402393e0f8" providerId="LiveId" clId="{DBA1E206-71E7-4E01-8A9E-838F0AAB4F54}" dt="2023-12-11T20:24:07.457" v="1012" actId="47"/>
        <pc:sldMkLst>
          <pc:docMk/>
          <pc:sldMk cId="2350729786" sldId="337"/>
        </pc:sldMkLst>
      </pc:sldChg>
      <pc:sldChg chg="del">
        <pc:chgData name="Nidhi Sura" userId="626b10402393e0f8" providerId="LiveId" clId="{DBA1E206-71E7-4E01-8A9E-838F0AAB4F54}" dt="2023-12-11T20:14:14.609" v="619" actId="47"/>
        <pc:sldMkLst>
          <pc:docMk/>
          <pc:sldMk cId="1323106451" sldId="338"/>
        </pc:sldMkLst>
      </pc:sldChg>
      <pc:sldChg chg="del">
        <pc:chgData name="Nidhi Sura" userId="626b10402393e0f8" providerId="LiveId" clId="{DBA1E206-71E7-4E01-8A9E-838F0AAB4F54}" dt="2023-12-11T20:14:14.609" v="619" actId="47"/>
        <pc:sldMkLst>
          <pc:docMk/>
          <pc:sldMk cId="612832027" sldId="339"/>
        </pc:sldMkLst>
      </pc:sldChg>
      <pc:sldChg chg="del">
        <pc:chgData name="Nidhi Sura" userId="626b10402393e0f8" providerId="LiveId" clId="{DBA1E206-71E7-4E01-8A9E-838F0AAB4F54}" dt="2023-12-11T20:14:14.609" v="619" actId="47"/>
        <pc:sldMkLst>
          <pc:docMk/>
          <pc:sldMk cId="837704530" sldId="340"/>
        </pc:sldMkLst>
      </pc:sldChg>
      <pc:sldChg chg="del">
        <pc:chgData name="Nidhi Sura" userId="626b10402393e0f8" providerId="LiveId" clId="{DBA1E206-71E7-4E01-8A9E-838F0AAB4F54}" dt="2023-12-11T20:14:14.609" v="619" actId="47"/>
        <pc:sldMkLst>
          <pc:docMk/>
          <pc:sldMk cId="3033944918" sldId="341"/>
        </pc:sldMkLst>
      </pc:sldChg>
      <pc:sldChg chg="del">
        <pc:chgData name="Nidhi Sura" userId="626b10402393e0f8" providerId="LiveId" clId="{DBA1E206-71E7-4E01-8A9E-838F0AAB4F54}" dt="2023-12-11T20:14:14.609" v="619" actId="47"/>
        <pc:sldMkLst>
          <pc:docMk/>
          <pc:sldMk cId="757559246" sldId="342"/>
        </pc:sldMkLst>
      </pc:sldChg>
      <pc:sldChg chg="del">
        <pc:chgData name="Nidhi Sura" userId="626b10402393e0f8" providerId="LiveId" clId="{DBA1E206-71E7-4E01-8A9E-838F0AAB4F54}" dt="2023-12-11T20:14:14.609" v="619" actId="47"/>
        <pc:sldMkLst>
          <pc:docMk/>
          <pc:sldMk cId="3265298918" sldId="343"/>
        </pc:sldMkLst>
      </pc:sldChg>
      <pc:sldChg chg="del">
        <pc:chgData name="Nidhi Sura" userId="626b10402393e0f8" providerId="LiveId" clId="{DBA1E206-71E7-4E01-8A9E-838F0AAB4F54}" dt="2023-12-11T20:14:14.609" v="619" actId="47"/>
        <pc:sldMkLst>
          <pc:docMk/>
          <pc:sldMk cId="3117931527" sldId="344"/>
        </pc:sldMkLst>
      </pc:sldChg>
      <pc:sldChg chg="del">
        <pc:chgData name="Nidhi Sura" userId="626b10402393e0f8" providerId="LiveId" clId="{DBA1E206-71E7-4E01-8A9E-838F0AAB4F54}" dt="2023-12-11T20:14:14.609" v="619" actId="47"/>
        <pc:sldMkLst>
          <pc:docMk/>
          <pc:sldMk cId="2548953138" sldId="345"/>
        </pc:sldMkLst>
      </pc:sldChg>
      <pc:sldChg chg="del">
        <pc:chgData name="Nidhi Sura" userId="626b10402393e0f8" providerId="LiveId" clId="{DBA1E206-71E7-4E01-8A9E-838F0AAB4F54}" dt="2023-12-11T20:14:14.609" v="619" actId="47"/>
        <pc:sldMkLst>
          <pc:docMk/>
          <pc:sldMk cId="2250814637" sldId="346"/>
        </pc:sldMkLst>
      </pc:sldChg>
      <pc:sldChg chg="del">
        <pc:chgData name="Nidhi Sura" userId="626b10402393e0f8" providerId="LiveId" clId="{DBA1E206-71E7-4E01-8A9E-838F0AAB4F54}" dt="2023-12-11T20:14:14.609" v="619" actId="47"/>
        <pc:sldMkLst>
          <pc:docMk/>
          <pc:sldMk cId="862152590" sldId="347"/>
        </pc:sldMkLst>
      </pc:sldChg>
      <pc:sldChg chg="addSp delSp modSp add mod modClrScheme chgLayout">
        <pc:chgData name="Nidhi Sura" userId="626b10402393e0f8" providerId="LiveId" clId="{DBA1E206-71E7-4E01-8A9E-838F0AAB4F54}" dt="2023-12-11T19:58:15.020" v="459" actId="207"/>
        <pc:sldMkLst>
          <pc:docMk/>
          <pc:sldMk cId="1846890344" sldId="348"/>
        </pc:sldMkLst>
        <pc:spChg chg="add del mod">
          <ac:chgData name="Nidhi Sura" userId="626b10402393e0f8" providerId="LiveId" clId="{DBA1E206-71E7-4E01-8A9E-838F0AAB4F54}" dt="2023-12-11T19:40:13.120" v="139" actId="26606"/>
          <ac:spMkLst>
            <pc:docMk/>
            <pc:sldMk cId="1846890344" sldId="348"/>
            <ac:spMk id="2" creationId="{1018FA61-10AC-52BB-E1A1-5227969A8CB0}"/>
          </ac:spMkLst>
        </pc:spChg>
        <pc:spChg chg="add del mod">
          <ac:chgData name="Nidhi Sura" userId="626b10402393e0f8" providerId="LiveId" clId="{DBA1E206-71E7-4E01-8A9E-838F0AAB4F54}" dt="2023-12-11T19:40:43.153" v="146" actId="1076"/>
          <ac:spMkLst>
            <pc:docMk/>
            <pc:sldMk cId="1846890344" sldId="348"/>
            <ac:spMk id="2" creationId="{2FAA98D4-86D2-9089-1952-6BA718610B01}"/>
          </ac:spMkLst>
        </pc:spChg>
        <pc:spChg chg="add del mod">
          <ac:chgData name="Nidhi Sura" userId="626b10402393e0f8" providerId="LiveId" clId="{DBA1E206-71E7-4E01-8A9E-838F0AAB4F54}" dt="2023-12-11T19:40:09.342" v="136" actId="26606"/>
          <ac:spMkLst>
            <pc:docMk/>
            <pc:sldMk cId="1846890344" sldId="348"/>
            <ac:spMk id="2" creationId="{56BD5AB3-5A65-2C57-0D57-4961E742C16B}"/>
          </ac:spMkLst>
        </pc:spChg>
        <pc:spChg chg="add del mod">
          <ac:chgData name="Nidhi Sura" userId="626b10402393e0f8" providerId="LiveId" clId="{DBA1E206-71E7-4E01-8A9E-838F0AAB4F54}" dt="2023-12-11T19:40:13.120" v="139" actId="26606"/>
          <ac:spMkLst>
            <pc:docMk/>
            <pc:sldMk cId="1846890344" sldId="348"/>
            <ac:spMk id="3" creationId="{D0BA98F9-B06B-4133-6A7F-882C4B6756ED}"/>
          </ac:spMkLst>
        </pc:spChg>
        <pc:spChg chg="add del mod">
          <ac:chgData name="Nidhi Sura" userId="626b10402393e0f8" providerId="LiveId" clId="{DBA1E206-71E7-4E01-8A9E-838F0AAB4F54}" dt="2023-12-11T19:40:09.342" v="136" actId="26606"/>
          <ac:spMkLst>
            <pc:docMk/>
            <pc:sldMk cId="1846890344" sldId="348"/>
            <ac:spMk id="3" creationId="{DF139407-E3F8-E209-2365-3548FC6E2ED7}"/>
          </ac:spMkLst>
        </pc:spChg>
        <pc:spChg chg="add del mod">
          <ac:chgData name="Nidhi Sura" userId="626b10402393e0f8" providerId="LiveId" clId="{DBA1E206-71E7-4E01-8A9E-838F0AAB4F54}" dt="2023-12-11T19:40:14.999" v="141" actId="26606"/>
          <ac:spMkLst>
            <pc:docMk/>
            <pc:sldMk cId="1846890344" sldId="348"/>
            <ac:spMk id="3" creationId="{E292BDCC-78A6-168B-B3A6-E08199A50F3A}"/>
          </ac:spMkLst>
        </pc:spChg>
        <pc:spChg chg="add del mod">
          <ac:chgData name="Nidhi Sura" userId="626b10402393e0f8" providerId="LiveId" clId="{DBA1E206-71E7-4E01-8A9E-838F0AAB4F54}" dt="2023-12-11T19:40:13.120" v="139" actId="26606"/>
          <ac:spMkLst>
            <pc:docMk/>
            <pc:sldMk cId="1846890344" sldId="348"/>
            <ac:spMk id="4" creationId="{0C7E2D39-08D8-AA28-D29D-246669160FC2}"/>
          </ac:spMkLst>
        </pc:spChg>
        <pc:spChg chg="add del mod">
          <ac:chgData name="Nidhi Sura" userId="626b10402393e0f8" providerId="LiveId" clId="{DBA1E206-71E7-4E01-8A9E-838F0AAB4F54}" dt="2023-12-11T19:41:44.935" v="155" actId="478"/>
          <ac:spMkLst>
            <pc:docMk/>
            <pc:sldMk cId="1846890344" sldId="348"/>
            <ac:spMk id="4" creationId="{393B28D2-5B46-FC0C-9D66-9D7BEF7C5510}"/>
          </ac:spMkLst>
        </pc:spChg>
        <pc:spChg chg="add del mod">
          <ac:chgData name="Nidhi Sura" userId="626b10402393e0f8" providerId="LiveId" clId="{DBA1E206-71E7-4E01-8A9E-838F0AAB4F54}" dt="2023-12-11T19:40:09.342" v="136" actId="26606"/>
          <ac:spMkLst>
            <pc:docMk/>
            <pc:sldMk cId="1846890344" sldId="348"/>
            <ac:spMk id="4" creationId="{D80EFD60-70CF-3788-19D2-65B3B37D1228}"/>
          </ac:spMkLst>
        </pc:spChg>
        <pc:spChg chg="add del mod">
          <ac:chgData name="Nidhi Sura" userId="626b10402393e0f8" providerId="LiveId" clId="{DBA1E206-71E7-4E01-8A9E-838F0AAB4F54}" dt="2023-12-11T19:40:14.999" v="141" actId="26606"/>
          <ac:spMkLst>
            <pc:docMk/>
            <pc:sldMk cId="1846890344" sldId="348"/>
            <ac:spMk id="5" creationId="{91891EFA-AEC5-5C95-4C23-3F4B15360843}"/>
          </ac:spMkLst>
        </pc:spChg>
        <pc:spChg chg="add del mod">
          <ac:chgData name="Nidhi Sura" userId="626b10402393e0f8" providerId="LiveId" clId="{DBA1E206-71E7-4E01-8A9E-838F0AAB4F54}" dt="2023-12-11T19:40:09.342" v="136" actId="26606"/>
          <ac:spMkLst>
            <pc:docMk/>
            <pc:sldMk cId="1846890344" sldId="348"/>
            <ac:spMk id="8" creationId="{B8F05968-04C9-D1F0-EB67-1220ABC12695}"/>
          </ac:spMkLst>
        </pc:spChg>
        <pc:spChg chg="add del mod">
          <ac:chgData name="Nidhi Sura" userId="626b10402393e0f8" providerId="LiveId" clId="{DBA1E206-71E7-4E01-8A9E-838F0AAB4F54}" dt="2023-12-11T19:40:13.120" v="139" actId="26606"/>
          <ac:spMkLst>
            <pc:docMk/>
            <pc:sldMk cId="1846890344" sldId="348"/>
            <ac:spMk id="10" creationId="{76F05942-1721-3AFF-BDB1-AEEDB65E58AC}"/>
          </ac:spMkLst>
        </pc:spChg>
        <pc:spChg chg="add del mod">
          <ac:chgData name="Nidhi Sura" userId="626b10402393e0f8" providerId="LiveId" clId="{DBA1E206-71E7-4E01-8A9E-838F0AAB4F54}" dt="2023-12-11T19:40:32.026" v="143" actId="478"/>
          <ac:spMkLst>
            <pc:docMk/>
            <pc:sldMk cId="1846890344" sldId="348"/>
            <ac:spMk id="11" creationId="{067AB65D-DC36-5A86-C974-F03DE987C173}"/>
          </ac:spMkLst>
        </pc:spChg>
        <pc:spChg chg="add del mod">
          <ac:chgData name="Nidhi Sura" userId="626b10402393e0f8" providerId="LiveId" clId="{DBA1E206-71E7-4E01-8A9E-838F0AAB4F54}" dt="2023-12-11T19:39:57.297" v="133" actId="26606"/>
          <ac:spMkLst>
            <pc:docMk/>
            <pc:sldMk cId="1846890344" sldId="348"/>
            <ac:spMk id="11" creationId="{A6870CE4-C45A-E1A9-E499-2716F47B91EA}"/>
          </ac:spMkLst>
        </pc:spChg>
        <pc:spChg chg="add del mod">
          <ac:chgData name="Nidhi Sura" userId="626b10402393e0f8" providerId="LiveId" clId="{DBA1E206-71E7-4E01-8A9E-838F0AAB4F54}" dt="2023-12-11T19:40:37.727" v="145" actId="478"/>
          <ac:spMkLst>
            <pc:docMk/>
            <pc:sldMk cId="1846890344" sldId="348"/>
            <ac:spMk id="13" creationId="{A6870CE4-C45A-E1A9-E499-2716F47B91EA}"/>
          </ac:spMkLst>
        </pc:spChg>
        <pc:spChg chg="add del mod replId">
          <ac:chgData name="Nidhi Sura" userId="626b10402393e0f8" providerId="LiveId" clId="{DBA1E206-71E7-4E01-8A9E-838F0AAB4F54}" dt="2023-12-11T19:40:14.999" v="141" actId="26606"/>
          <ac:spMkLst>
            <pc:docMk/>
            <pc:sldMk cId="1846890344" sldId="348"/>
            <ac:spMk id="15" creationId="{FCFF08FE-51E8-FFCF-C7F0-7478EEFC6CC1}"/>
          </ac:spMkLst>
        </pc:spChg>
        <pc:spChg chg="add del mod replId">
          <ac:chgData name="Nidhi Sura" userId="626b10402393e0f8" providerId="LiveId" clId="{DBA1E206-71E7-4E01-8A9E-838F0AAB4F54}" dt="2023-12-11T19:40:14.999" v="141" actId="26606"/>
          <ac:spMkLst>
            <pc:docMk/>
            <pc:sldMk cId="1846890344" sldId="348"/>
            <ac:spMk id="16" creationId="{AE7F3499-1657-1696-5CEE-9306136EDADA}"/>
          </ac:spMkLst>
        </pc:spChg>
        <pc:spChg chg="add del mod replId">
          <ac:chgData name="Nidhi Sura" userId="626b10402393e0f8" providerId="LiveId" clId="{DBA1E206-71E7-4E01-8A9E-838F0AAB4F54}" dt="2023-12-11T19:40:14.999" v="141" actId="26606"/>
          <ac:spMkLst>
            <pc:docMk/>
            <pc:sldMk cId="1846890344" sldId="348"/>
            <ac:spMk id="17" creationId="{51C84A50-8CE3-3542-EF58-6104415DD2BA}"/>
          </ac:spMkLst>
        </pc:spChg>
        <pc:graphicFrameChg chg="add del">
          <ac:chgData name="Nidhi Sura" userId="626b10402393e0f8" providerId="LiveId" clId="{DBA1E206-71E7-4E01-8A9E-838F0AAB4F54}" dt="2023-12-11T19:39:57.297" v="133" actId="26606"/>
          <ac:graphicFrameMkLst>
            <pc:docMk/>
            <pc:sldMk cId="1846890344" sldId="348"/>
            <ac:graphicFrameMk id="7" creationId="{CAA0F7F5-5C21-25F5-6541-1ACC79064738}"/>
          </ac:graphicFrameMkLst>
        </pc:graphicFrameChg>
        <pc:graphicFrameChg chg="add del">
          <ac:chgData name="Nidhi Sura" userId="626b10402393e0f8" providerId="LiveId" clId="{DBA1E206-71E7-4E01-8A9E-838F0AAB4F54}" dt="2023-12-11T19:40:09.342" v="136" actId="26606"/>
          <ac:graphicFrameMkLst>
            <pc:docMk/>
            <pc:sldMk cId="1846890344" sldId="348"/>
            <ac:graphicFrameMk id="9" creationId="{6A9786B5-C802-84A5-605F-72D4B72D6F75}"/>
          </ac:graphicFrameMkLst>
        </pc:graphicFrameChg>
        <pc:graphicFrameChg chg="add del">
          <ac:chgData name="Nidhi Sura" userId="626b10402393e0f8" providerId="LiveId" clId="{DBA1E206-71E7-4E01-8A9E-838F0AAB4F54}" dt="2023-12-11T19:40:13.120" v="139" actId="26606"/>
          <ac:graphicFrameMkLst>
            <pc:docMk/>
            <pc:sldMk cId="1846890344" sldId="348"/>
            <ac:graphicFrameMk id="12" creationId="{BA22D367-D8ED-487D-FBF6-2560EF66AECC}"/>
          </ac:graphicFrameMkLst>
        </pc:graphicFrameChg>
        <pc:graphicFrameChg chg="add mod modGraphic">
          <ac:chgData name="Nidhi Sura" userId="626b10402393e0f8" providerId="LiveId" clId="{DBA1E206-71E7-4E01-8A9E-838F0AAB4F54}" dt="2023-12-11T19:58:15.020" v="459" actId="207"/>
          <ac:graphicFrameMkLst>
            <pc:docMk/>
            <pc:sldMk cId="1846890344" sldId="348"/>
            <ac:graphicFrameMk id="14" creationId="{CAA0F7F5-5C21-25F5-6541-1ACC79064738}"/>
          </ac:graphicFrameMkLst>
        </pc:graphicFrameChg>
      </pc:sldChg>
      <pc:sldChg chg="modSp add mod">
        <pc:chgData name="Nidhi Sura" userId="626b10402393e0f8" providerId="LiveId" clId="{DBA1E206-71E7-4E01-8A9E-838F0AAB4F54}" dt="2023-12-11T20:40:15.869" v="1380" actId="20577"/>
        <pc:sldMkLst>
          <pc:docMk/>
          <pc:sldMk cId="3049734408" sldId="349"/>
        </pc:sldMkLst>
        <pc:spChg chg="mod">
          <ac:chgData name="Nidhi Sura" userId="626b10402393e0f8" providerId="LiveId" clId="{DBA1E206-71E7-4E01-8A9E-838F0AAB4F54}" dt="2023-12-11T20:38:19.118" v="1134" actId="20577"/>
          <ac:spMkLst>
            <pc:docMk/>
            <pc:sldMk cId="3049734408" sldId="349"/>
            <ac:spMk id="4" creationId="{81A96B40-EABE-602D-8AF1-E3DE34402604}"/>
          </ac:spMkLst>
        </pc:spChg>
        <pc:spChg chg="mod">
          <ac:chgData name="Nidhi Sura" userId="626b10402393e0f8" providerId="LiveId" clId="{DBA1E206-71E7-4E01-8A9E-838F0AAB4F54}" dt="2023-12-11T20:38:14.191" v="1126" actId="20577"/>
          <ac:spMkLst>
            <pc:docMk/>
            <pc:sldMk cId="3049734408" sldId="349"/>
            <ac:spMk id="5" creationId="{7312C443-8BE5-7F78-BBAA-F4BED9166439}"/>
          </ac:spMkLst>
        </pc:spChg>
        <pc:spChg chg="mod">
          <ac:chgData name="Nidhi Sura" userId="626b10402393e0f8" providerId="LiveId" clId="{DBA1E206-71E7-4E01-8A9E-838F0AAB4F54}" dt="2023-12-11T20:38:03.728" v="1100" actId="20577"/>
          <ac:spMkLst>
            <pc:docMk/>
            <pc:sldMk cId="3049734408" sldId="349"/>
            <ac:spMk id="6" creationId="{81D5F404-C058-2EB7-084A-DE2679002B07}"/>
          </ac:spMkLst>
        </pc:spChg>
        <pc:spChg chg="mod">
          <ac:chgData name="Nidhi Sura" userId="626b10402393e0f8" providerId="LiveId" clId="{DBA1E206-71E7-4E01-8A9E-838F0AAB4F54}" dt="2023-12-11T20:39:17.187" v="1261" actId="20577"/>
          <ac:spMkLst>
            <pc:docMk/>
            <pc:sldMk cId="3049734408" sldId="349"/>
            <ac:spMk id="7" creationId="{1C8105AC-3B09-5FEC-E729-40F10634BF57}"/>
          </ac:spMkLst>
        </pc:spChg>
        <pc:spChg chg="mod">
          <ac:chgData name="Nidhi Sura" userId="626b10402393e0f8" providerId="LiveId" clId="{DBA1E206-71E7-4E01-8A9E-838F0AAB4F54}" dt="2023-12-11T20:38:08.280" v="1116" actId="20577"/>
          <ac:spMkLst>
            <pc:docMk/>
            <pc:sldMk cId="3049734408" sldId="349"/>
            <ac:spMk id="8" creationId="{6F08F7EA-B4AC-48F4-150E-E595F8618BEA}"/>
          </ac:spMkLst>
        </pc:spChg>
        <pc:spChg chg="mod">
          <ac:chgData name="Nidhi Sura" userId="626b10402393e0f8" providerId="LiveId" clId="{DBA1E206-71E7-4E01-8A9E-838F0AAB4F54}" dt="2023-12-11T20:40:15.869" v="1380" actId="20577"/>
          <ac:spMkLst>
            <pc:docMk/>
            <pc:sldMk cId="3049734408" sldId="349"/>
            <ac:spMk id="9" creationId="{D53FE2AA-2558-A9CC-D669-1BD1E13238EF}"/>
          </ac:spMkLst>
        </pc:spChg>
      </pc:sldChg>
      <pc:sldChg chg="modSp add mod">
        <pc:chgData name="Nidhi Sura" userId="626b10402393e0f8" providerId="LiveId" clId="{DBA1E206-71E7-4E01-8A9E-838F0AAB4F54}" dt="2023-12-11T20:09:23.657" v="597"/>
        <pc:sldMkLst>
          <pc:docMk/>
          <pc:sldMk cId="1451488987" sldId="350"/>
        </pc:sldMkLst>
        <pc:spChg chg="mod">
          <ac:chgData name="Nidhi Sura" userId="626b10402393e0f8" providerId="LiveId" clId="{DBA1E206-71E7-4E01-8A9E-838F0AAB4F54}" dt="2023-12-11T20:09:23.657" v="597"/>
          <ac:spMkLst>
            <pc:docMk/>
            <pc:sldMk cId="1451488987" sldId="350"/>
            <ac:spMk id="2" creationId="{1C03092A-DCE5-5D69-4D43-9745BE503E20}"/>
          </ac:spMkLst>
        </pc:spChg>
        <pc:picChg chg="mod modCrop">
          <ac:chgData name="Nidhi Sura" userId="626b10402393e0f8" providerId="LiveId" clId="{DBA1E206-71E7-4E01-8A9E-838F0AAB4F54}" dt="2023-12-11T20:04:51.521" v="569" actId="1076"/>
          <ac:picMkLst>
            <pc:docMk/>
            <pc:sldMk cId="1451488987" sldId="350"/>
            <ac:picMk id="4" creationId="{39DCEEBF-56C7-0B7B-D44B-FF0EF5D635DC}"/>
          </ac:picMkLst>
        </pc:picChg>
        <pc:picChg chg="mod">
          <ac:chgData name="Nidhi Sura" userId="626b10402393e0f8" providerId="LiveId" clId="{DBA1E206-71E7-4E01-8A9E-838F0AAB4F54}" dt="2023-12-11T20:04:39.590" v="567" actId="14100"/>
          <ac:picMkLst>
            <pc:docMk/>
            <pc:sldMk cId="1451488987" sldId="350"/>
            <ac:picMk id="11" creationId="{2A275D15-B8B5-F417-FA29-342DEFC9FF27}"/>
          </ac:picMkLst>
        </pc:picChg>
      </pc:sldChg>
      <pc:sldChg chg="modSp add mod">
        <pc:chgData name="Nidhi Sura" userId="626b10402393e0f8" providerId="LiveId" clId="{DBA1E206-71E7-4E01-8A9E-838F0AAB4F54}" dt="2023-12-13T16:22:30.237" v="2077"/>
        <pc:sldMkLst>
          <pc:docMk/>
          <pc:sldMk cId="185106850" sldId="352"/>
        </pc:sldMkLst>
        <pc:spChg chg="mod">
          <ac:chgData name="Nidhi Sura" userId="626b10402393e0f8" providerId="LiveId" clId="{DBA1E206-71E7-4E01-8A9E-838F0AAB4F54}" dt="2023-12-11T20:14:45.962" v="644" actId="14100"/>
          <ac:spMkLst>
            <pc:docMk/>
            <pc:sldMk cId="185106850" sldId="352"/>
            <ac:spMk id="2" creationId="{FCFF08FE-51E8-FFCF-C7F0-7478EEFC6CC1}"/>
          </ac:spMkLst>
        </pc:spChg>
        <pc:spChg chg="mod">
          <ac:chgData name="Nidhi Sura" userId="626b10402393e0f8" providerId="LiveId" clId="{DBA1E206-71E7-4E01-8A9E-838F0AAB4F54}" dt="2023-12-13T16:22:30.237" v="2077"/>
          <ac:spMkLst>
            <pc:docMk/>
            <pc:sldMk cId="185106850" sldId="352"/>
            <ac:spMk id="5" creationId="{91891EFA-AEC5-5C95-4C23-3F4B15360843}"/>
          </ac:spMkLst>
        </pc:spChg>
      </pc:sldChg>
      <pc:sldChg chg="addSp delSp modSp new mod">
        <pc:chgData name="Nidhi Sura" userId="626b10402393e0f8" providerId="LiveId" clId="{DBA1E206-71E7-4E01-8A9E-838F0AAB4F54}" dt="2023-12-11T20:19:35.746" v="938" actId="14100"/>
        <pc:sldMkLst>
          <pc:docMk/>
          <pc:sldMk cId="151586151" sldId="354"/>
        </pc:sldMkLst>
        <pc:spChg chg="del">
          <ac:chgData name="Nidhi Sura" userId="626b10402393e0f8" providerId="LiveId" clId="{DBA1E206-71E7-4E01-8A9E-838F0AAB4F54}" dt="2023-12-11T20:18:23.117" v="928" actId="478"/>
          <ac:spMkLst>
            <pc:docMk/>
            <pc:sldMk cId="151586151" sldId="354"/>
            <ac:spMk id="2" creationId="{A97C262D-861E-9821-E1A3-375C05FFF6F9}"/>
          </ac:spMkLst>
        </pc:spChg>
        <pc:spChg chg="mod">
          <ac:chgData name="Nidhi Sura" userId="626b10402393e0f8" providerId="LiveId" clId="{DBA1E206-71E7-4E01-8A9E-838F0AAB4F54}" dt="2023-12-11T20:18:19.489" v="927" actId="20577"/>
          <ac:spMkLst>
            <pc:docMk/>
            <pc:sldMk cId="151586151" sldId="354"/>
            <ac:spMk id="4" creationId="{74A26F6A-6BE3-340B-156D-91B72269615C}"/>
          </ac:spMkLst>
        </pc:spChg>
        <pc:picChg chg="add mod">
          <ac:chgData name="Nidhi Sura" userId="626b10402393e0f8" providerId="LiveId" clId="{DBA1E206-71E7-4E01-8A9E-838F0AAB4F54}" dt="2023-12-11T20:18:56.621" v="932" actId="1076"/>
          <ac:picMkLst>
            <pc:docMk/>
            <pc:sldMk cId="151586151" sldId="354"/>
            <ac:picMk id="5" creationId="{9BACAE9D-A708-03A1-0E43-EBD399B0D58B}"/>
          </ac:picMkLst>
        </pc:picChg>
        <pc:picChg chg="add mod">
          <ac:chgData name="Nidhi Sura" userId="626b10402393e0f8" providerId="LiveId" clId="{DBA1E206-71E7-4E01-8A9E-838F0AAB4F54}" dt="2023-12-11T20:19:17.052" v="935" actId="14100"/>
          <ac:picMkLst>
            <pc:docMk/>
            <pc:sldMk cId="151586151" sldId="354"/>
            <ac:picMk id="6" creationId="{9C942D2C-2FCF-0875-B1BC-9D93E4B9DF06}"/>
          </ac:picMkLst>
        </pc:picChg>
        <pc:picChg chg="add mod">
          <ac:chgData name="Nidhi Sura" userId="626b10402393e0f8" providerId="LiveId" clId="{DBA1E206-71E7-4E01-8A9E-838F0AAB4F54}" dt="2023-12-11T20:19:35.746" v="938" actId="14100"/>
          <ac:picMkLst>
            <pc:docMk/>
            <pc:sldMk cId="151586151" sldId="354"/>
            <ac:picMk id="7" creationId="{4AA4811C-4F97-C669-1705-5C1C53FC955D}"/>
          </ac:picMkLst>
        </pc:picChg>
      </pc:sldChg>
      <pc:sldChg chg="modSp add mod">
        <pc:chgData name="Nidhi Sura" userId="626b10402393e0f8" providerId="LiveId" clId="{DBA1E206-71E7-4E01-8A9E-838F0AAB4F54}" dt="2023-12-11T20:20:34.312" v="942" actId="14826"/>
        <pc:sldMkLst>
          <pc:docMk/>
          <pc:sldMk cId="2981295758" sldId="355"/>
        </pc:sldMkLst>
        <pc:picChg chg="mod">
          <ac:chgData name="Nidhi Sura" userId="626b10402393e0f8" providerId="LiveId" clId="{DBA1E206-71E7-4E01-8A9E-838F0AAB4F54}" dt="2023-12-11T20:20:13.070" v="940" actId="14826"/>
          <ac:picMkLst>
            <pc:docMk/>
            <pc:sldMk cId="2981295758" sldId="355"/>
            <ac:picMk id="5" creationId="{9BACAE9D-A708-03A1-0E43-EBD399B0D58B}"/>
          </ac:picMkLst>
        </pc:picChg>
        <pc:picChg chg="mod">
          <ac:chgData name="Nidhi Sura" userId="626b10402393e0f8" providerId="LiveId" clId="{DBA1E206-71E7-4E01-8A9E-838F0AAB4F54}" dt="2023-12-11T20:20:25.640" v="941" actId="14826"/>
          <ac:picMkLst>
            <pc:docMk/>
            <pc:sldMk cId="2981295758" sldId="355"/>
            <ac:picMk id="6" creationId="{9C942D2C-2FCF-0875-B1BC-9D93E4B9DF06}"/>
          </ac:picMkLst>
        </pc:picChg>
        <pc:picChg chg="mod">
          <ac:chgData name="Nidhi Sura" userId="626b10402393e0f8" providerId="LiveId" clId="{DBA1E206-71E7-4E01-8A9E-838F0AAB4F54}" dt="2023-12-11T20:20:34.312" v="942" actId="14826"/>
          <ac:picMkLst>
            <pc:docMk/>
            <pc:sldMk cId="2981295758" sldId="355"/>
            <ac:picMk id="7" creationId="{4AA4811C-4F97-C669-1705-5C1C53FC955D}"/>
          </ac:picMkLst>
        </pc:picChg>
      </pc:sldChg>
      <pc:sldChg chg="addSp delSp modSp new mod">
        <pc:chgData name="Nidhi Sura" userId="626b10402393e0f8" providerId="LiveId" clId="{DBA1E206-71E7-4E01-8A9E-838F0AAB4F54}" dt="2023-12-11T20:43:33.064" v="1458" actId="20577"/>
        <pc:sldMkLst>
          <pc:docMk/>
          <pc:sldMk cId="3916615213" sldId="356"/>
        </pc:sldMkLst>
        <pc:spChg chg="del">
          <ac:chgData name="Nidhi Sura" userId="626b10402393e0f8" providerId="LiveId" clId="{DBA1E206-71E7-4E01-8A9E-838F0AAB4F54}" dt="2023-12-11T20:22:19.735" v="997" actId="478"/>
          <ac:spMkLst>
            <pc:docMk/>
            <pc:sldMk cId="3916615213" sldId="356"/>
            <ac:spMk id="3" creationId="{51DDEA44-4AB0-D6A3-BBF9-CF4309648F5B}"/>
          </ac:spMkLst>
        </pc:spChg>
        <pc:spChg chg="mod">
          <ac:chgData name="Nidhi Sura" userId="626b10402393e0f8" providerId="LiveId" clId="{DBA1E206-71E7-4E01-8A9E-838F0AAB4F54}" dt="2023-12-11T20:43:33.064" v="1458" actId="20577"/>
          <ac:spMkLst>
            <pc:docMk/>
            <pc:sldMk cId="3916615213" sldId="356"/>
            <ac:spMk id="4" creationId="{D917C38B-0369-5A40-5EB3-B17094E2E25F}"/>
          </ac:spMkLst>
        </pc:spChg>
        <pc:spChg chg="del mod">
          <ac:chgData name="Nidhi Sura" userId="626b10402393e0f8" providerId="LiveId" clId="{DBA1E206-71E7-4E01-8A9E-838F0AAB4F54}" dt="2023-12-11T20:43:12.499" v="1441" actId="478"/>
          <ac:spMkLst>
            <pc:docMk/>
            <pc:sldMk cId="3916615213" sldId="356"/>
            <ac:spMk id="5" creationId="{B000A11E-E84D-BCEC-D1AE-60BCF33421F1}"/>
          </ac:spMkLst>
        </pc:spChg>
        <pc:graphicFrameChg chg="add del mod">
          <ac:chgData name="Nidhi Sura" userId="626b10402393e0f8" providerId="LiveId" clId="{DBA1E206-71E7-4E01-8A9E-838F0AAB4F54}" dt="2023-12-11T20:23:42.650" v="1007" actId="478"/>
          <ac:graphicFrameMkLst>
            <pc:docMk/>
            <pc:sldMk cId="3916615213" sldId="356"/>
            <ac:graphicFrameMk id="6" creationId="{4E7CB12A-5CD0-5791-065D-7D539BDBBC20}"/>
          </ac:graphicFrameMkLst>
        </pc:graphicFrameChg>
        <pc:graphicFrameChg chg="add mod">
          <ac:chgData name="Nidhi Sura" userId="626b10402393e0f8" providerId="LiveId" clId="{DBA1E206-71E7-4E01-8A9E-838F0AAB4F54}" dt="2023-12-11T20:43:17.215" v="1442" actId="14100"/>
          <ac:graphicFrameMkLst>
            <pc:docMk/>
            <pc:sldMk cId="3916615213" sldId="356"/>
            <ac:graphicFrameMk id="9" creationId="{607E32E4-CE43-501F-0D84-4099CA59EE65}"/>
          </ac:graphicFrameMkLst>
        </pc:graphicFrameChg>
      </pc:sldChg>
      <pc:sldChg chg="delSp modSp new mod">
        <pc:chgData name="Nidhi Sura" userId="626b10402393e0f8" providerId="LiveId" clId="{DBA1E206-71E7-4E01-8A9E-838F0AAB4F54}" dt="2023-12-11T20:28:16.537" v="1027" actId="403"/>
        <pc:sldMkLst>
          <pc:docMk/>
          <pc:sldMk cId="2058070629" sldId="357"/>
        </pc:sldMkLst>
        <pc:spChg chg="del">
          <ac:chgData name="Nidhi Sura" userId="626b10402393e0f8" providerId="LiveId" clId="{DBA1E206-71E7-4E01-8A9E-838F0AAB4F54}" dt="2023-12-11T20:24:18.169" v="1024" actId="478"/>
          <ac:spMkLst>
            <pc:docMk/>
            <pc:sldMk cId="2058070629" sldId="357"/>
            <ac:spMk id="2" creationId="{E82245F4-07D4-F411-6E73-56320B49C45F}"/>
          </ac:spMkLst>
        </pc:spChg>
        <pc:spChg chg="mod">
          <ac:chgData name="Nidhi Sura" userId="626b10402393e0f8" providerId="LiveId" clId="{DBA1E206-71E7-4E01-8A9E-838F0AAB4F54}" dt="2023-12-11T20:28:16.537" v="1027" actId="403"/>
          <ac:spMkLst>
            <pc:docMk/>
            <pc:sldMk cId="2058070629" sldId="357"/>
            <ac:spMk id="4" creationId="{00502773-132D-EF18-E877-157F95E3B5B3}"/>
          </ac:spMkLst>
        </pc:spChg>
      </pc:sldChg>
      <pc:sldChg chg="new del">
        <pc:chgData name="Nidhi Sura" userId="626b10402393e0f8" providerId="LiveId" clId="{DBA1E206-71E7-4E01-8A9E-838F0AAB4F54}" dt="2023-12-11T20:37:50.536" v="1080" actId="47"/>
        <pc:sldMkLst>
          <pc:docMk/>
          <pc:sldMk cId="13797545" sldId="362"/>
        </pc:sldMkLst>
      </pc:sldChg>
      <pc:sldChg chg="addSp delSp modSp new mod modClrScheme chgLayout">
        <pc:chgData name="Nidhi Sura" userId="626b10402393e0f8" providerId="LiveId" clId="{DBA1E206-71E7-4E01-8A9E-838F0AAB4F54}" dt="2023-12-12T04:13:10.335" v="1677" actId="20577"/>
        <pc:sldMkLst>
          <pc:docMk/>
          <pc:sldMk cId="3713156065" sldId="362"/>
        </pc:sldMkLst>
        <pc:spChg chg="mod ord">
          <ac:chgData name="Nidhi Sura" userId="626b10402393e0f8" providerId="LiveId" clId="{DBA1E206-71E7-4E01-8A9E-838F0AAB4F54}" dt="2023-12-11T20:43:51.042" v="1462" actId="700"/>
          <ac:spMkLst>
            <pc:docMk/>
            <pc:sldMk cId="3713156065" sldId="362"/>
            <ac:spMk id="2" creationId="{455FE25A-B2B2-7687-2FE1-998891455843}"/>
          </ac:spMkLst>
        </pc:spChg>
        <pc:spChg chg="del mod ord">
          <ac:chgData name="Nidhi Sura" userId="626b10402393e0f8" providerId="LiveId" clId="{DBA1E206-71E7-4E01-8A9E-838F0AAB4F54}" dt="2023-12-11T20:44:23.270" v="1492" actId="478"/>
          <ac:spMkLst>
            <pc:docMk/>
            <pc:sldMk cId="3713156065" sldId="362"/>
            <ac:spMk id="3" creationId="{35F285AF-51D9-6BAE-345C-E36498DA46BD}"/>
          </ac:spMkLst>
        </pc:spChg>
        <pc:spChg chg="add del mod ord">
          <ac:chgData name="Nidhi Sura" userId="626b10402393e0f8" providerId="LiveId" clId="{DBA1E206-71E7-4E01-8A9E-838F0AAB4F54}" dt="2023-12-11T20:44:06.649" v="1488" actId="20577"/>
          <ac:spMkLst>
            <pc:docMk/>
            <pc:sldMk cId="3713156065" sldId="362"/>
            <ac:spMk id="4" creationId="{4B522CE0-F674-EE34-BE9D-899926E740B0}"/>
          </ac:spMkLst>
        </pc:spChg>
        <pc:spChg chg="add del mod ord">
          <ac:chgData name="Nidhi Sura" userId="626b10402393e0f8" providerId="LiveId" clId="{DBA1E206-71E7-4E01-8A9E-838F0AAB4F54}" dt="2023-12-11T20:44:08.869" v="1489" actId="478"/>
          <ac:spMkLst>
            <pc:docMk/>
            <pc:sldMk cId="3713156065" sldId="362"/>
            <ac:spMk id="5" creationId="{189C679F-D98F-09AF-E87C-CF2613355B04}"/>
          </ac:spMkLst>
        </pc:spChg>
        <pc:spChg chg="add mod">
          <ac:chgData name="Nidhi Sura" userId="626b10402393e0f8" providerId="LiveId" clId="{DBA1E206-71E7-4E01-8A9E-838F0AAB4F54}" dt="2023-12-12T04:13:10.335" v="1677" actId="20577"/>
          <ac:spMkLst>
            <pc:docMk/>
            <pc:sldMk cId="3713156065" sldId="362"/>
            <ac:spMk id="7" creationId="{6E2D7F2A-233B-9A5A-AD7B-9D78F9C0CDD9}"/>
          </ac:spMkLst>
        </pc:spChg>
        <pc:spChg chg="add del mod ord">
          <ac:chgData name="Nidhi Sura" userId="626b10402393e0f8" providerId="LiveId" clId="{DBA1E206-71E7-4E01-8A9E-838F0AAB4F54}" dt="2023-12-11T20:43:51.042" v="1462" actId="700"/>
          <ac:spMkLst>
            <pc:docMk/>
            <pc:sldMk cId="3713156065" sldId="362"/>
            <ac:spMk id="8" creationId="{D52F00C7-83DA-74BF-ED36-2AE74DF3AE5E}"/>
          </ac:spMkLst>
        </pc:spChg>
        <pc:spChg chg="add del mod ord">
          <ac:chgData name="Nidhi Sura" userId="626b10402393e0f8" providerId="LiveId" clId="{DBA1E206-71E7-4E01-8A9E-838F0AAB4F54}" dt="2023-12-11T20:43:51.042" v="1462" actId="700"/>
          <ac:spMkLst>
            <pc:docMk/>
            <pc:sldMk cId="3713156065" sldId="362"/>
            <ac:spMk id="9" creationId="{DEC1C0CF-49DC-7CBE-3C11-A934ABE2C29F}"/>
          </ac:spMkLst>
        </pc:spChg>
        <pc:spChg chg="add mod">
          <ac:chgData name="Nidhi Sura" userId="626b10402393e0f8" providerId="LiveId" clId="{DBA1E206-71E7-4E01-8A9E-838F0AAB4F54}" dt="2023-12-12T04:12:46.197" v="1676"/>
          <ac:spMkLst>
            <pc:docMk/>
            <pc:sldMk cId="3713156065" sldId="362"/>
            <ac:spMk id="10" creationId="{3842FE85-2253-5C26-679F-65F998D41D29}"/>
          </ac:spMkLst>
        </pc:spChg>
      </pc:sldChg>
      <pc:sldChg chg="addSp delSp modSp new mod">
        <pc:chgData name="Nidhi Sura" userId="626b10402393e0f8" providerId="LiveId" clId="{DBA1E206-71E7-4E01-8A9E-838F0AAB4F54}" dt="2023-12-12T04:46:05.479" v="1780"/>
        <pc:sldMkLst>
          <pc:docMk/>
          <pc:sldMk cId="1294535687" sldId="366"/>
        </pc:sldMkLst>
        <pc:spChg chg="del">
          <ac:chgData name="Nidhi Sura" userId="626b10402393e0f8" providerId="LiveId" clId="{DBA1E206-71E7-4E01-8A9E-838F0AAB4F54}" dt="2023-12-12T04:31:38.313" v="1712" actId="478"/>
          <ac:spMkLst>
            <pc:docMk/>
            <pc:sldMk cId="1294535687" sldId="366"/>
            <ac:spMk id="3" creationId="{00B69DFF-EE7A-BDC9-64A2-78D4DCE16292}"/>
          </ac:spMkLst>
        </pc:spChg>
        <pc:spChg chg="mod">
          <ac:chgData name="Nidhi Sura" userId="626b10402393e0f8" providerId="LiveId" clId="{DBA1E206-71E7-4E01-8A9E-838F0AAB4F54}" dt="2023-12-12T04:29:24.673" v="1685" actId="20577"/>
          <ac:spMkLst>
            <pc:docMk/>
            <pc:sldMk cId="1294535687" sldId="366"/>
            <ac:spMk id="4" creationId="{19AAB4DB-3C10-6B23-28B9-4A4EBD5D0C75}"/>
          </ac:spMkLst>
        </pc:spChg>
        <pc:spChg chg="mod">
          <ac:chgData name="Nidhi Sura" userId="626b10402393e0f8" providerId="LiveId" clId="{DBA1E206-71E7-4E01-8A9E-838F0AAB4F54}" dt="2023-12-12T04:32:50.945" v="1725" actId="1076"/>
          <ac:spMkLst>
            <pc:docMk/>
            <pc:sldMk cId="1294535687" sldId="366"/>
            <ac:spMk id="5" creationId="{FCB39305-BEA0-BAB6-30D7-3A11A1797830}"/>
          </ac:spMkLst>
        </pc:spChg>
        <pc:graphicFrameChg chg="add mod">
          <ac:chgData name="Nidhi Sura" userId="626b10402393e0f8" providerId="LiveId" clId="{DBA1E206-71E7-4E01-8A9E-838F0AAB4F54}" dt="2023-12-12T04:46:05.479" v="1780"/>
          <ac:graphicFrameMkLst>
            <pc:docMk/>
            <pc:sldMk cId="1294535687" sldId="366"/>
            <ac:graphicFrameMk id="6" creationId="{A0E57E80-057C-46F8-43FF-793D60857AA4}"/>
          </ac:graphicFrameMkLst>
        </pc:graphicFrameChg>
      </pc:sldChg>
      <pc:sldChg chg="new del">
        <pc:chgData name="Nidhi Sura" userId="626b10402393e0f8" providerId="LiveId" clId="{DBA1E206-71E7-4E01-8A9E-838F0AAB4F54}" dt="2023-12-12T04:48:03.596" v="1834" actId="680"/>
        <pc:sldMkLst>
          <pc:docMk/>
          <pc:sldMk cId="2144559548" sldId="367"/>
        </pc:sldMkLst>
      </pc:sldChg>
    </pc:docChg>
  </pc:docChgLst>
  <pc:docChgLst>
    <pc:chgData name="Guest User" providerId="Windows Live" clId="Web-{0BFAE219-DCAE-4D22-AFD3-D01A0D72775F}"/>
    <pc:docChg chg="addSld delSld modSld sldOrd">
      <pc:chgData name="Guest User" userId="" providerId="Windows Live" clId="Web-{0BFAE219-DCAE-4D22-AFD3-D01A0D72775F}" dt="2023-12-11T20:51:56.961" v="407" actId="1076"/>
      <pc:docMkLst>
        <pc:docMk/>
      </pc:docMkLst>
      <pc:sldChg chg="modSp">
        <pc:chgData name="Guest User" userId="" providerId="Windows Live" clId="Web-{0BFAE219-DCAE-4D22-AFD3-D01A0D72775F}" dt="2023-12-11T20:51:56.961" v="407" actId="1076"/>
        <pc:sldMkLst>
          <pc:docMk/>
          <pc:sldMk cId="1600027097" sldId="351"/>
        </pc:sldMkLst>
        <pc:spChg chg="mod">
          <ac:chgData name="Guest User" userId="" providerId="Windows Live" clId="Web-{0BFAE219-DCAE-4D22-AFD3-D01A0D72775F}" dt="2023-12-11T20:51:56.961" v="407" actId="1076"/>
          <ac:spMkLst>
            <pc:docMk/>
            <pc:sldMk cId="1600027097" sldId="351"/>
            <ac:spMk id="2" creationId="{1C03092A-DCE5-5D69-4D43-9745BE503E20}"/>
          </ac:spMkLst>
        </pc:spChg>
        <pc:spChg chg="mod">
          <ac:chgData name="Guest User" userId="" providerId="Windows Live" clId="Web-{0BFAE219-DCAE-4D22-AFD3-D01A0D72775F}" dt="2023-12-11T20:47:45.162" v="303" actId="20577"/>
          <ac:spMkLst>
            <pc:docMk/>
            <pc:sldMk cId="1600027097" sldId="351"/>
            <ac:spMk id="3" creationId="{6207EAD3-EFC1-5555-ACA1-8306FC123E28}"/>
          </ac:spMkLst>
        </pc:spChg>
      </pc:sldChg>
      <pc:sldChg chg="delSp modSp del">
        <pc:chgData name="Guest User" userId="" providerId="Windows Live" clId="Web-{0BFAE219-DCAE-4D22-AFD3-D01A0D72775F}" dt="2023-12-11T20:47:45.459" v="304"/>
        <pc:sldMkLst>
          <pc:docMk/>
          <pc:sldMk cId="4168068193" sldId="353"/>
        </pc:sldMkLst>
        <pc:spChg chg="del mod">
          <ac:chgData name="Guest User" userId="" providerId="Windows Live" clId="Web-{0BFAE219-DCAE-4D22-AFD3-D01A0D72775F}" dt="2023-12-11T20:47:40.912" v="298"/>
          <ac:spMkLst>
            <pc:docMk/>
            <pc:sldMk cId="4168068193" sldId="353"/>
            <ac:spMk id="3" creationId="{6207EAD3-EFC1-5555-ACA1-8306FC123E28}"/>
          </ac:spMkLst>
        </pc:spChg>
      </pc:sldChg>
      <pc:sldChg chg="modSp new ord">
        <pc:chgData name="Guest User" userId="" providerId="Windows Live" clId="Web-{0BFAE219-DCAE-4D22-AFD3-D01A0D72775F}" dt="2023-12-11T20:38:06.908" v="200" actId="14100"/>
        <pc:sldMkLst>
          <pc:docMk/>
          <pc:sldMk cId="4235457571" sldId="358"/>
        </pc:sldMkLst>
        <pc:spChg chg="mod">
          <ac:chgData name="Guest User" userId="" providerId="Windows Live" clId="Web-{0BFAE219-DCAE-4D22-AFD3-D01A0D72775F}" dt="2023-12-11T20:38:06.908" v="200" actId="14100"/>
          <ac:spMkLst>
            <pc:docMk/>
            <pc:sldMk cId="4235457571" sldId="358"/>
            <ac:spMk id="2" creationId="{43988623-48AA-5372-57CB-9852D0F26982}"/>
          </ac:spMkLst>
        </pc:spChg>
        <pc:spChg chg="mod">
          <ac:chgData name="Guest User" userId="" providerId="Windows Live" clId="Web-{0BFAE219-DCAE-4D22-AFD3-D01A0D72775F}" dt="2023-12-11T20:34:55.761" v="136" actId="20577"/>
          <ac:spMkLst>
            <pc:docMk/>
            <pc:sldMk cId="4235457571" sldId="358"/>
            <ac:spMk id="5" creationId="{67D9CB70-2C91-8527-273D-61D449A8DF56}"/>
          </ac:spMkLst>
        </pc:spChg>
      </pc:sldChg>
      <pc:sldChg chg="addSp delSp add del ord replId">
        <pc:chgData name="Guest User" userId="" providerId="Windows Live" clId="Web-{0BFAE219-DCAE-4D22-AFD3-D01A0D72775F}" dt="2023-12-11T20:37:19.438" v="171"/>
        <pc:sldMkLst>
          <pc:docMk/>
          <pc:sldMk cId="1196062135" sldId="359"/>
        </pc:sldMkLst>
        <pc:spChg chg="add del">
          <ac:chgData name="Guest User" userId="" providerId="Windows Live" clId="Web-{0BFAE219-DCAE-4D22-AFD3-D01A0D72775F}" dt="2023-12-11T20:37:08.750" v="170"/>
          <ac:spMkLst>
            <pc:docMk/>
            <pc:sldMk cId="1196062135" sldId="359"/>
            <ac:spMk id="15" creationId="{2EA234F6-B6DA-E3D0-9711-E61213A10C27}"/>
          </ac:spMkLst>
        </pc:spChg>
        <pc:graphicFrameChg chg="del">
          <ac:chgData name="Guest User" userId="" providerId="Windows Live" clId="Web-{0BFAE219-DCAE-4D22-AFD3-D01A0D72775F}" dt="2023-12-11T20:36:45.781" v="167"/>
          <ac:graphicFrameMkLst>
            <pc:docMk/>
            <pc:sldMk cId="1196062135" sldId="359"/>
            <ac:graphicFrameMk id="14" creationId="{CAA0F7F5-5C21-25F5-6541-1ACC79064738}"/>
          </ac:graphicFrameMkLst>
        </pc:graphicFrameChg>
      </pc:sldChg>
      <pc:sldChg chg="modSp new del">
        <pc:chgData name="Guest User" userId="" providerId="Windows Live" clId="Web-{0BFAE219-DCAE-4D22-AFD3-D01A0D72775F}" dt="2023-12-11T20:36:31.140" v="163"/>
        <pc:sldMkLst>
          <pc:docMk/>
          <pc:sldMk cId="1623746969" sldId="359"/>
        </pc:sldMkLst>
        <pc:spChg chg="mod">
          <ac:chgData name="Guest User" userId="" providerId="Windows Live" clId="Web-{0BFAE219-DCAE-4D22-AFD3-D01A0D72775F}" dt="2023-12-11T20:36:26.233" v="162" actId="20577"/>
          <ac:spMkLst>
            <pc:docMk/>
            <pc:sldMk cId="1623746969" sldId="359"/>
            <ac:spMk id="4" creationId="{D2D44745-E3C5-F780-3C28-F5D717781265}"/>
          </ac:spMkLst>
        </pc:spChg>
      </pc:sldChg>
      <pc:sldChg chg="new del">
        <pc:chgData name="Guest User" userId="" providerId="Windows Live" clId="Web-{0BFAE219-DCAE-4D22-AFD3-D01A0D72775F}" dt="2023-12-11T20:36:37.937" v="165"/>
        <pc:sldMkLst>
          <pc:docMk/>
          <pc:sldMk cId="2302707609" sldId="359"/>
        </pc:sldMkLst>
      </pc:sldChg>
      <pc:sldChg chg="addSp delSp modSp add replId">
        <pc:chgData name="Guest User" userId="" providerId="Windows Live" clId="Web-{0BFAE219-DCAE-4D22-AFD3-D01A0D72775F}" dt="2023-12-11T20:49:10.164" v="362" actId="20577"/>
        <pc:sldMkLst>
          <pc:docMk/>
          <pc:sldMk cId="814571706" sldId="361"/>
        </pc:sldMkLst>
        <pc:spChg chg="mod">
          <ac:chgData name="Guest User" userId="" providerId="Windows Live" clId="Web-{0BFAE219-DCAE-4D22-AFD3-D01A0D72775F}" dt="2023-12-11T20:37:43.939" v="191" actId="20577"/>
          <ac:spMkLst>
            <pc:docMk/>
            <pc:sldMk cId="814571706" sldId="361"/>
            <ac:spMk id="2" creationId="{2FAA98D4-86D2-9089-1952-6BA718610B01}"/>
          </ac:spMkLst>
        </pc:spChg>
        <pc:spChg chg="add mod">
          <ac:chgData name="Guest User" userId="" providerId="Windows Live" clId="Web-{0BFAE219-DCAE-4D22-AFD3-D01A0D72775F}" dt="2023-12-11T20:49:10.164" v="362" actId="20577"/>
          <ac:spMkLst>
            <pc:docMk/>
            <pc:sldMk cId="814571706" sldId="361"/>
            <ac:spMk id="25" creationId="{DE88734E-0A5A-7A7D-B6B2-03C51BF25FFD}"/>
          </ac:spMkLst>
        </pc:spChg>
        <pc:graphicFrameChg chg="del">
          <ac:chgData name="Guest User" userId="" providerId="Windows Live" clId="Web-{0BFAE219-DCAE-4D22-AFD3-D01A0D72775F}" dt="2023-12-11T20:37:39.783" v="190"/>
          <ac:graphicFrameMkLst>
            <pc:docMk/>
            <pc:sldMk cId="814571706" sldId="361"/>
            <ac:graphicFrameMk id="14" creationId="{CAA0F7F5-5C21-25F5-6541-1ACC79064738}"/>
          </ac:graphicFrameMkLst>
        </pc:graphicFrameChg>
      </pc:sldChg>
      <pc:sldChg chg="modSp add replId">
        <pc:chgData name="Guest User" userId="" providerId="Windows Live" clId="Web-{0BFAE219-DCAE-4D22-AFD3-D01A0D72775F}" dt="2023-12-11T20:50:41.305" v="396" actId="20577"/>
        <pc:sldMkLst>
          <pc:docMk/>
          <pc:sldMk cId="3318127258" sldId="363"/>
        </pc:sldMkLst>
        <pc:spChg chg="mod">
          <ac:chgData name="Guest User" userId="" providerId="Windows Live" clId="Web-{0BFAE219-DCAE-4D22-AFD3-D01A0D72775F}" dt="2023-12-11T20:50:41.305" v="396" actId="20577"/>
          <ac:spMkLst>
            <pc:docMk/>
            <pc:sldMk cId="3318127258" sldId="363"/>
            <ac:spMk id="25" creationId="{DE88734E-0A5A-7A7D-B6B2-03C51BF25FFD}"/>
          </ac:spMkLst>
        </pc:spChg>
      </pc:sldChg>
      <pc:sldChg chg="modSp add ord replId">
        <pc:chgData name="Guest User" userId="" providerId="Windows Live" clId="Web-{0BFAE219-DCAE-4D22-AFD3-D01A0D72775F}" dt="2023-12-11T20:47:22.177" v="293" actId="20577"/>
        <pc:sldMkLst>
          <pc:docMk/>
          <pc:sldMk cId="405757366" sldId="364"/>
        </pc:sldMkLst>
        <pc:spChg chg="mod">
          <ac:chgData name="Guest User" userId="" providerId="Windows Live" clId="Web-{0BFAE219-DCAE-4D22-AFD3-D01A0D72775F}" dt="2023-12-11T20:46:21.159" v="257" actId="20577"/>
          <ac:spMkLst>
            <pc:docMk/>
            <pc:sldMk cId="405757366" sldId="364"/>
            <ac:spMk id="2" creationId="{2FAA98D4-86D2-9089-1952-6BA718610B01}"/>
          </ac:spMkLst>
        </pc:spChg>
        <pc:spChg chg="mod">
          <ac:chgData name="Guest User" userId="" providerId="Windows Live" clId="Web-{0BFAE219-DCAE-4D22-AFD3-D01A0D72775F}" dt="2023-12-11T20:47:22.177" v="293" actId="20577"/>
          <ac:spMkLst>
            <pc:docMk/>
            <pc:sldMk cId="405757366" sldId="364"/>
            <ac:spMk id="25" creationId="{DE88734E-0A5A-7A7D-B6B2-03C51BF25FFD}"/>
          </ac:spMkLst>
        </pc:spChg>
      </pc:sldChg>
      <pc:sldChg chg="modSp add replId">
        <pc:chgData name="Guest User" userId="" providerId="Windows Live" clId="Web-{0BFAE219-DCAE-4D22-AFD3-D01A0D72775F}" dt="2023-12-11T20:47:16.958" v="290" actId="20577"/>
        <pc:sldMkLst>
          <pc:docMk/>
          <pc:sldMk cId="1786912408" sldId="365"/>
        </pc:sldMkLst>
        <pc:spChg chg="mod">
          <ac:chgData name="Guest User" userId="" providerId="Windows Live" clId="Web-{0BFAE219-DCAE-4D22-AFD3-D01A0D72775F}" dt="2023-12-11T20:47:16.958" v="290" actId="20577"/>
          <ac:spMkLst>
            <pc:docMk/>
            <pc:sldMk cId="1786912408" sldId="365"/>
            <ac:spMk id="25" creationId="{DE88734E-0A5A-7A7D-B6B2-03C51BF25FFD}"/>
          </ac:spMkLst>
        </pc:spChg>
      </pc:sldChg>
      <pc:sldChg chg="new del">
        <pc:chgData name="Guest User" userId="" providerId="Windows Live" clId="Web-{0BFAE219-DCAE-4D22-AFD3-D01A0D72775F}" dt="2023-12-11T20:46:55.832" v="271"/>
        <pc:sldMkLst>
          <pc:docMk/>
          <pc:sldMk cId="3762035336" sldId="36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IN"/>
              <a:t>loss by Epoch</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Loss</c:v>
                </c:pt>
              </c:strCache>
            </c:strRef>
          </c:tx>
          <c:spPr>
            <a:ln w="22225" cap="rnd" cmpd="sng" algn="ctr">
              <a:solidFill>
                <a:schemeClr val="accent1"/>
              </a:solidFill>
              <a:round/>
            </a:ln>
            <a:effectLst/>
          </c:spPr>
          <c:marker>
            <c:symbol val="none"/>
          </c:marker>
          <c:cat>
            <c:strRef>
              <c:f>Sheet1!$A$2:$A$12</c:f>
              <c:strCache>
                <c:ptCount val="11"/>
                <c:pt idx="0">
                  <c:v>Epoch 0</c:v>
                </c:pt>
                <c:pt idx="1">
                  <c:v>Epoch 5</c:v>
                </c:pt>
                <c:pt idx="2">
                  <c:v>Epoch 10</c:v>
                </c:pt>
                <c:pt idx="3">
                  <c:v>Epoch 15</c:v>
                </c:pt>
                <c:pt idx="4">
                  <c:v>Epoch 20</c:v>
                </c:pt>
                <c:pt idx="5">
                  <c:v>Epoch 25</c:v>
                </c:pt>
                <c:pt idx="6">
                  <c:v>Epoch 30</c:v>
                </c:pt>
                <c:pt idx="7">
                  <c:v>Epoch 40</c:v>
                </c:pt>
                <c:pt idx="8">
                  <c:v>Epoch 50</c:v>
                </c:pt>
                <c:pt idx="9">
                  <c:v>Epoch 60</c:v>
                </c:pt>
                <c:pt idx="10">
                  <c:v>Epoch 68</c:v>
                </c:pt>
              </c:strCache>
            </c:strRef>
          </c:cat>
          <c:val>
            <c:numRef>
              <c:f>Sheet1!$B$2:$B$12</c:f>
              <c:numCache>
                <c:formatCode>General</c:formatCode>
                <c:ptCount val="11"/>
                <c:pt idx="0">
                  <c:v>0.58169999999999999</c:v>
                </c:pt>
                <c:pt idx="1">
                  <c:v>0.51580000000000004</c:v>
                </c:pt>
                <c:pt idx="2">
                  <c:v>0.50960000000000005</c:v>
                </c:pt>
                <c:pt idx="3">
                  <c:v>0.51180000000000003</c:v>
                </c:pt>
                <c:pt idx="4">
                  <c:v>0.50070000000000003</c:v>
                </c:pt>
                <c:pt idx="5">
                  <c:v>0.50229999999999997</c:v>
                </c:pt>
                <c:pt idx="6">
                  <c:v>0.49840000000000001</c:v>
                </c:pt>
                <c:pt idx="7">
                  <c:v>0.496</c:v>
                </c:pt>
                <c:pt idx="8">
                  <c:v>0.49540000000000001</c:v>
                </c:pt>
                <c:pt idx="9">
                  <c:v>0.49390000000000001</c:v>
                </c:pt>
                <c:pt idx="10">
                  <c:v>0.49299999999999999</c:v>
                </c:pt>
              </c:numCache>
            </c:numRef>
          </c:val>
          <c:smooth val="0"/>
          <c:extLst>
            <c:ext xmlns:c16="http://schemas.microsoft.com/office/drawing/2014/chart" uri="{C3380CC4-5D6E-409C-BE32-E72D297353CC}">
              <c16:uniqueId val="{00000000-2251-4921-966F-708776691AE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333583248"/>
        <c:axId val="1915658607"/>
      </c:lineChart>
      <c:catAx>
        <c:axId val="1333583248"/>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915658607"/>
        <c:crosses val="autoZero"/>
        <c:auto val="1"/>
        <c:lblAlgn val="ctr"/>
        <c:lblOffset val="100"/>
        <c:noMultiLvlLbl val="0"/>
      </c:catAx>
      <c:valAx>
        <c:axId val="19156586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3335832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Accuracy by Epoch</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Accuracy</c:v>
                </c:pt>
              </c:strCache>
            </c:strRef>
          </c:tx>
          <c:spPr>
            <a:ln w="38100" cap="flat" cmpd="dbl" algn="ctr">
              <a:solidFill>
                <a:schemeClr val="accent1"/>
              </a:solidFill>
              <a:miter lim="800000"/>
            </a:ln>
            <a:effectLst/>
          </c:spPr>
          <c:marker>
            <c:symbol val="none"/>
          </c:marker>
          <c:cat>
            <c:strRef>
              <c:f>Sheet1!$A$2:$A$6</c:f>
              <c:strCache>
                <c:ptCount val="5"/>
                <c:pt idx="0">
                  <c:v>Epoch 1</c:v>
                </c:pt>
                <c:pt idx="1">
                  <c:v>Epoch 5</c:v>
                </c:pt>
                <c:pt idx="2">
                  <c:v>Epoch 10</c:v>
                </c:pt>
                <c:pt idx="3">
                  <c:v>Epoch 15</c:v>
                </c:pt>
                <c:pt idx="4">
                  <c:v>Epoch 20</c:v>
                </c:pt>
              </c:strCache>
            </c:strRef>
          </c:cat>
          <c:val>
            <c:numRef>
              <c:f>Sheet1!$B$2:$B$6</c:f>
              <c:numCache>
                <c:formatCode>General</c:formatCode>
                <c:ptCount val="5"/>
                <c:pt idx="0">
                  <c:v>2.33</c:v>
                </c:pt>
                <c:pt idx="1">
                  <c:v>7.51</c:v>
                </c:pt>
                <c:pt idx="2">
                  <c:v>15.7</c:v>
                </c:pt>
                <c:pt idx="3">
                  <c:v>26.96</c:v>
                </c:pt>
                <c:pt idx="4">
                  <c:v>36.54</c:v>
                </c:pt>
              </c:numCache>
            </c:numRef>
          </c:val>
          <c:smooth val="0"/>
          <c:extLst>
            <c:ext xmlns:c16="http://schemas.microsoft.com/office/drawing/2014/chart" uri="{C3380CC4-5D6E-409C-BE32-E72D297353CC}">
              <c16:uniqueId val="{00000000-6E78-4C02-99B7-CAF394108D01}"/>
            </c:ext>
          </c:extLst>
        </c:ser>
        <c:ser>
          <c:idx val="1"/>
          <c:order val="1"/>
          <c:tx>
            <c:strRef>
              <c:f>Sheet1!$C$1</c:f>
              <c:strCache>
                <c:ptCount val="1"/>
                <c:pt idx="0">
                  <c:v>Validation Accuracy</c:v>
                </c:pt>
              </c:strCache>
            </c:strRef>
          </c:tx>
          <c:spPr>
            <a:ln w="38100" cap="flat" cmpd="dbl" algn="ctr">
              <a:solidFill>
                <a:schemeClr val="accent3"/>
              </a:solidFill>
              <a:miter lim="800000"/>
            </a:ln>
            <a:effectLst/>
          </c:spPr>
          <c:marker>
            <c:symbol val="none"/>
          </c:marker>
          <c:cat>
            <c:strRef>
              <c:f>Sheet1!$A$2:$A$6</c:f>
              <c:strCache>
                <c:ptCount val="5"/>
                <c:pt idx="0">
                  <c:v>Epoch 1</c:v>
                </c:pt>
                <c:pt idx="1">
                  <c:v>Epoch 5</c:v>
                </c:pt>
                <c:pt idx="2">
                  <c:v>Epoch 10</c:v>
                </c:pt>
                <c:pt idx="3">
                  <c:v>Epoch 15</c:v>
                </c:pt>
                <c:pt idx="4">
                  <c:v>Epoch 20</c:v>
                </c:pt>
              </c:strCache>
            </c:strRef>
          </c:cat>
          <c:val>
            <c:numRef>
              <c:f>Sheet1!$C$2:$C$6</c:f>
              <c:numCache>
                <c:formatCode>General</c:formatCode>
                <c:ptCount val="5"/>
                <c:pt idx="0">
                  <c:v>6.66</c:v>
                </c:pt>
                <c:pt idx="1">
                  <c:v>8.49</c:v>
                </c:pt>
                <c:pt idx="2">
                  <c:v>9.92</c:v>
                </c:pt>
                <c:pt idx="3">
                  <c:v>12.11</c:v>
                </c:pt>
                <c:pt idx="4">
                  <c:v>13.22</c:v>
                </c:pt>
              </c:numCache>
            </c:numRef>
          </c:val>
          <c:smooth val="0"/>
          <c:extLst>
            <c:ext xmlns:c16="http://schemas.microsoft.com/office/drawing/2014/chart" uri="{C3380CC4-5D6E-409C-BE32-E72D297353CC}">
              <c16:uniqueId val="{00000001-6E78-4C02-99B7-CAF394108D01}"/>
            </c:ext>
          </c:extLst>
        </c:ser>
        <c:ser>
          <c:idx val="2"/>
          <c:order val="2"/>
          <c:tx>
            <c:strRef>
              <c:f>Sheet1!$D$1</c:f>
              <c:strCache>
                <c:ptCount val="1"/>
                <c:pt idx="0">
                  <c:v>Series 3</c:v>
                </c:pt>
              </c:strCache>
            </c:strRef>
          </c:tx>
          <c:spPr>
            <a:ln w="38100" cap="flat" cmpd="dbl" algn="ctr">
              <a:solidFill>
                <a:schemeClr val="accent5"/>
              </a:solidFill>
              <a:miter lim="800000"/>
            </a:ln>
            <a:effectLst/>
          </c:spPr>
          <c:marker>
            <c:symbol val="none"/>
          </c:marker>
          <c:cat>
            <c:strRef>
              <c:f>Sheet1!$A$2:$A$6</c:f>
              <c:strCache>
                <c:ptCount val="5"/>
                <c:pt idx="0">
                  <c:v>Epoch 1</c:v>
                </c:pt>
                <c:pt idx="1">
                  <c:v>Epoch 5</c:v>
                </c:pt>
                <c:pt idx="2">
                  <c:v>Epoch 10</c:v>
                </c:pt>
                <c:pt idx="3">
                  <c:v>Epoch 15</c:v>
                </c:pt>
                <c:pt idx="4">
                  <c:v>Epoch 20</c:v>
                </c:pt>
              </c:strCache>
            </c:strRef>
          </c:cat>
          <c:val>
            <c:numRef>
              <c:f>Sheet1!$D$2:$D$6</c:f>
              <c:numCache>
                <c:formatCode>General</c:formatCode>
                <c:ptCount val="5"/>
              </c:numCache>
            </c:numRef>
          </c:val>
          <c:smooth val="0"/>
          <c:extLst>
            <c:ext xmlns:c16="http://schemas.microsoft.com/office/drawing/2014/chart" uri="{C3380CC4-5D6E-409C-BE32-E72D297353CC}">
              <c16:uniqueId val="{00000002-6E78-4C02-99B7-CAF394108D01}"/>
            </c:ext>
          </c:extLst>
        </c:ser>
        <c:dLbls>
          <c:showLegendKey val="0"/>
          <c:showVal val="0"/>
          <c:showCatName val="0"/>
          <c:showSerName val="0"/>
          <c:showPercent val="0"/>
          <c:showBubbleSize val="0"/>
        </c:dLbls>
        <c:smooth val="0"/>
        <c:axId val="1333583248"/>
        <c:axId val="1915658607"/>
      </c:lineChart>
      <c:catAx>
        <c:axId val="1333583248"/>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5658607"/>
        <c:crosses val="autoZero"/>
        <c:auto val="1"/>
        <c:lblAlgn val="ctr"/>
        <c:lblOffset val="100"/>
        <c:noMultiLvlLbl val="0"/>
      </c:catAx>
      <c:valAx>
        <c:axId val="191565860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3583248"/>
        <c:crosses val="autoZero"/>
        <c:crossBetween val="between"/>
      </c:valAx>
      <c:spPr>
        <a:noFill/>
        <a:ln>
          <a:noFill/>
        </a:ln>
        <a:effectLst/>
      </c:spPr>
    </c:plotArea>
    <c:legend>
      <c:legendPos val="t"/>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E5E58D-9E96-4C81-98C7-2379ABB1112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ADAABE-73E2-481A-9BC7-B83F156A02F6}">
      <dgm:prSet custT="1"/>
      <dgm:spPr/>
      <dgm:t>
        <a:bodyPr/>
        <a:lstStyle/>
        <a:p>
          <a:r>
            <a:rPr lang="en-US" sz="2000" b="1" i="0" baseline="0"/>
            <a:t>Data Collection  - We are using the lyrics dataset from Kaggle which has all the necessary information which is mainly song and artist names, song lyrics and their genres. </a:t>
          </a:r>
          <a:endParaRPr lang="en-US" sz="2000"/>
        </a:p>
      </dgm:t>
    </dgm:pt>
    <dgm:pt modelId="{E0CB9702-84C6-4AA0-BE21-0D16EB1FBA51}" type="parTrans" cxnId="{16956EB0-3684-4518-9DD7-8DB443C023EE}">
      <dgm:prSet/>
      <dgm:spPr/>
      <dgm:t>
        <a:bodyPr/>
        <a:lstStyle/>
        <a:p>
          <a:endParaRPr lang="en-US"/>
        </a:p>
      </dgm:t>
    </dgm:pt>
    <dgm:pt modelId="{C541FBC8-1FA8-447E-A02F-2181FA2A1620}" type="sibTrans" cxnId="{16956EB0-3684-4518-9DD7-8DB443C023EE}">
      <dgm:prSet/>
      <dgm:spPr/>
      <dgm:t>
        <a:bodyPr/>
        <a:lstStyle/>
        <a:p>
          <a:endParaRPr lang="en-US"/>
        </a:p>
      </dgm:t>
    </dgm:pt>
    <dgm:pt modelId="{BE3F84F6-299A-47BA-89A4-8632D6154A13}">
      <dgm:prSet custT="1"/>
      <dgm:spPr/>
      <dgm:t>
        <a:bodyPr/>
        <a:lstStyle/>
        <a:p>
          <a:r>
            <a:rPr lang="en-US" sz="2000" b="1" i="0" baseline="0"/>
            <a:t>Data Preprocessing - We have implemented various techniques to convert the lyrics into tokens and dynamically labeled them using during </a:t>
          </a:r>
          <a:endParaRPr lang="en-US" sz="2000"/>
        </a:p>
      </dgm:t>
    </dgm:pt>
    <dgm:pt modelId="{48EE6C68-5124-442D-8285-8F24850183FA}" type="parTrans" cxnId="{1DAA0A04-CBC1-4313-ADC3-643ED7B65A1F}">
      <dgm:prSet/>
      <dgm:spPr/>
      <dgm:t>
        <a:bodyPr/>
        <a:lstStyle/>
        <a:p>
          <a:endParaRPr lang="en-US"/>
        </a:p>
      </dgm:t>
    </dgm:pt>
    <dgm:pt modelId="{F3E9323A-C469-4D2F-A8AE-6EB683227431}" type="sibTrans" cxnId="{1DAA0A04-CBC1-4313-ADC3-643ED7B65A1F}">
      <dgm:prSet/>
      <dgm:spPr/>
      <dgm:t>
        <a:bodyPr/>
        <a:lstStyle/>
        <a:p>
          <a:endParaRPr lang="en-US"/>
        </a:p>
      </dgm:t>
    </dgm:pt>
    <dgm:pt modelId="{AF3CE546-B267-4497-9A7A-CCC3F92ACC1B}">
      <dgm:prSet custT="1"/>
      <dgm:spPr/>
      <dgm:t>
        <a:bodyPr/>
        <a:lstStyle/>
        <a:p>
          <a:r>
            <a:rPr lang="en-US" sz="2000" b="1" i="0" baseline="0"/>
            <a:t>Data Statistics – We can analyze the basic statistics of the data set from the following histograms plots and </a:t>
          </a:r>
          <a:r>
            <a:rPr lang="en-US" sz="2000" b="1" i="0" baseline="0" err="1"/>
            <a:t>wordclouds</a:t>
          </a:r>
          <a:r>
            <a:rPr lang="en-US" sz="2000" b="1" i="0" baseline="0"/>
            <a:t>.</a:t>
          </a:r>
          <a:endParaRPr lang="en-US" sz="2000"/>
        </a:p>
      </dgm:t>
    </dgm:pt>
    <dgm:pt modelId="{99C7357D-D57C-4A1C-A107-F2B82B81C4A1}" type="parTrans" cxnId="{84CD4379-AD35-46C3-B16F-84012D9F1E06}">
      <dgm:prSet/>
      <dgm:spPr/>
      <dgm:t>
        <a:bodyPr/>
        <a:lstStyle/>
        <a:p>
          <a:endParaRPr lang="en-US"/>
        </a:p>
      </dgm:t>
    </dgm:pt>
    <dgm:pt modelId="{1AE61AA9-CDB4-4369-AF0E-70A109BE9F3C}" type="sibTrans" cxnId="{84CD4379-AD35-46C3-B16F-84012D9F1E06}">
      <dgm:prSet/>
      <dgm:spPr/>
      <dgm:t>
        <a:bodyPr/>
        <a:lstStyle/>
        <a:p>
          <a:endParaRPr lang="en-US"/>
        </a:p>
      </dgm:t>
    </dgm:pt>
    <dgm:pt modelId="{7ED0C03A-5442-4C23-82F3-06B978307F6E}" type="pres">
      <dgm:prSet presAssocID="{EDE5E58D-9E96-4C81-98C7-2379ABB11126}" presName="root" presStyleCnt="0">
        <dgm:presLayoutVars>
          <dgm:dir/>
          <dgm:resizeHandles val="exact"/>
        </dgm:presLayoutVars>
      </dgm:prSet>
      <dgm:spPr/>
    </dgm:pt>
    <dgm:pt modelId="{C3883B33-B882-4768-B593-0C0B40094CCC}" type="pres">
      <dgm:prSet presAssocID="{96ADAABE-73E2-481A-9BC7-B83F156A02F6}" presName="compNode" presStyleCnt="0"/>
      <dgm:spPr/>
    </dgm:pt>
    <dgm:pt modelId="{3BF02354-AA19-467B-AB61-AF6EAB0DD54A}" type="pres">
      <dgm:prSet presAssocID="{96ADAABE-73E2-481A-9BC7-B83F156A02F6}" presName="bgRect" presStyleLbl="bgShp" presStyleIdx="0" presStyleCnt="3">
        <dgm:style>
          <a:lnRef idx="2">
            <a:schemeClr val="accent6">
              <a:shade val="15000"/>
            </a:schemeClr>
          </a:lnRef>
          <a:fillRef idx="1">
            <a:schemeClr val="accent6"/>
          </a:fillRef>
          <a:effectRef idx="0">
            <a:schemeClr val="accent6"/>
          </a:effectRef>
          <a:fontRef idx="minor">
            <a:schemeClr val="lt1"/>
          </a:fontRef>
        </dgm:style>
      </dgm:prSet>
      <dgm:spPr>
        <a:solidFill>
          <a:schemeClr val="bg2"/>
        </a:solidFill>
        <a:ln w="28575">
          <a:solidFill>
            <a:schemeClr val="bg1"/>
          </a:solidFill>
        </a:ln>
      </dgm:spPr>
    </dgm:pt>
    <dgm:pt modelId="{BD99B06B-B004-474B-AFE8-B8A7948E66C8}" type="pres">
      <dgm:prSet presAssocID="{96ADAABE-73E2-481A-9BC7-B83F156A02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um Set"/>
        </a:ext>
      </dgm:extLst>
    </dgm:pt>
    <dgm:pt modelId="{D105C635-FFE6-4E26-9D7A-FB169822F816}" type="pres">
      <dgm:prSet presAssocID="{96ADAABE-73E2-481A-9BC7-B83F156A02F6}" presName="spaceRect" presStyleCnt="0"/>
      <dgm:spPr/>
    </dgm:pt>
    <dgm:pt modelId="{234E17E2-09C8-4BDD-9C31-72D3C156B7FF}" type="pres">
      <dgm:prSet presAssocID="{96ADAABE-73E2-481A-9BC7-B83F156A02F6}" presName="parTx" presStyleLbl="revTx" presStyleIdx="0" presStyleCnt="3">
        <dgm:presLayoutVars>
          <dgm:chMax val="0"/>
          <dgm:chPref val="0"/>
        </dgm:presLayoutVars>
      </dgm:prSet>
      <dgm:spPr/>
    </dgm:pt>
    <dgm:pt modelId="{3AA8E936-79A5-4D48-968A-983FF70464E5}" type="pres">
      <dgm:prSet presAssocID="{C541FBC8-1FA8-447E-A02F-2181FA2A1620}" presName="sibTrans" presStyleCnt="0"/>
      <dgm:spPr/>
    </dgm:pt>
    <dgm:pt modelId="{E9C0FC0D-070D-4E37-910E-E7C134DE86C1}" type="pres">
      <dgm:prSet presAssocID="{BE3F84F6-299A-47BA-89A4-8632D6154A13}" presName="compNode" presStyleCnt="0"/>
      <dgm:spPr/>
    </dgm:pt>
    <dgm:pt modelId="{38B16CCF-EEEC-4BB0-9714-5173BDB5F8C2}" type="pres">
      <dgm:prSet presAssocID="{BE3F84F6-299A-47BA-89A4-8632D6154A13}" presName="bgRect" presStyleLbl="bgShp" presStyleIdx="1" presStyleCnt="3">
        <dgm:style>
          <a:lnRef idx="2">
            <a:schemeClr val="accent6">
              <a:shade val="15000"/>
            </a:schemeClr>
          </a:lnRef>
          <a:fillRef idx="1">
            <a:schemeClr val="accent6"/>
          </a:fillRef>
          <a:effectRef idx="0">
            <a:schemeClr val="accent6"/>
          </a:effectRef>
          <a:fontRef idx="minor">
            <a:schemeClr val="lt1"/>
          </a:fontRef>
        </dgm:style>
      </dgm:prSet>
      <dgm:spPr>
        <a:solidFill>
          <a:schemeClr val="bg2"/>
        </a:solidFill>
        <a:ln w="28575">
          <a:solidFill>
            <a:schemeClr val="bg1"/>
          </a:solidFill>
        </a:ln>
      </dgm:spPr>
    </dgm:pt>
    <dgm:pt modelId="{EB480602-82CF-4446-86E2-932DEA25CF8F}" type="pres">
      <dgm:prSet presAssocID="{BE3F84F6-299A-47BA-89A4-8632D6154A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eble clef"/>
        </a:ext>
      </dgm:extLst>
    </dgm:pt>
    <dgm:pt modelId="{082790B4-E9AC-4875-8122-28CBAF62DBDB}" type="pres">
      <dgm:prSet presAssocID="{BE3F84F6-299A-47BA-89A4-8632D6154A13}" presName="spaceRect" presStyleCnt="0"/>
      <dgm:spPr/>
    </dgm:pt>
    <dgm:pt modelId="{F4950AA0-93DC-450F-9F33-E868919E85DF}" type="pres">
      <dgm:prSet presAssocID="{BE3F84F6-299A-47BA-89A4-8632D6154A13}" presName="parTx" presStyleLbl="revTx" presStyleIdx="1" presStyleCnt="3">
        <dgm:presLayoutVars>
          <dgm:chMax val="0"/>
          <dgm:chPref val="0"/>
        </dgm:presLayoutVars>
      </dgm:prSet>
      <dgm:spPr/>
    </dgm:pt>
    <dgm:pt modelId="{18D45876-3A06-45DE-B5A1-12819BACBC94}" type="pres">
      <dgm:prSet presAssocID="{F3E9323A-C469-4D2F-A8AE-6EB683227431}" presName="sibTrans" presStyleCnt="0"/>
      <dgm:spPr/>
    </dgm:pt>
    <dgm:pt modelId="{C809FA65-D556-4122-8086-7E3EA7A5CFF8}" type="pres">
      <dgm:prSet presAssocID="{AF3CE546-B267-4497-9A7A-CCC3F92ACC1B}" presName="compNode" presStyleCnt="0"/>
      <dgm:spPr/>
    </dgm:pt>
    <dgm:pt modelId="{8B061663-4B1F-434A-B07F-F2F8F2243482}" type="pres">
      <dgm:prSet presAssocID="{AF3CE546-B267-4497-9A7A-CCC3F92ACC1B}" presName="bgRect" presStyleLbl="bgShp" presStyleIdx="2" presStyleCnt="3">
        <dgm:style>
          <a:lnRef idx="2">
            <a:schemeClr val="accent6">
              <a:shade val="15000"/>
            </a:schemeClr>
          </a:lnRef>
          <a:fillRef idx="1">
            <a:schemeClr val="accent6"/>
          </a:fillRef>
          <a:effectRef idx="0">
            <a:schemeClr val="accent6"/>
          </a:effectRef>
          <a:fontRef idx="minor">
            <a:schemeClr val="lt1"/>
          </a:fontRef>
        </dgm:style>
      </dgm:prSet>
      <dgm:spPr>
        <a:solidFill>
          <a:schemeClr val="bg2"/>
        </a:solidFill>
        <a:ln w="28575">
          <a:solidFill>
            <a:schemeClr val="bg1"/>
          </a:solidFill>
        </a:ln>
      </dgm:spPr>
    </dgm:pt>
    <dgm:pt modelId="{FBDCA047-9B60-4B4C-A53E-FE6EA19FEE8E}" type="pres">
      <dgm:prSet presAssocID="{AF3CE546-B267-4497-9A7A-CCC3F92ACC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1BBF35B-AE1C-42A1-9CB1-4C8574DB59C6}" type="pres">
      <dgm:prSet presAssocID="{AF3CE546-B267-4497-9A7A-CCC3F92ACC1B}" presName="spaceRect" presStyleCnt="0"/>
      <dgm:spPr/>
    </dgm:pt>
    <dgm:pt modelId="{93E75440-F4FC-41C4-AC02-BE7C03A30DC0}" type="pres">
      <dgm:prSet presAssocID="{AF3CE546-B267-4497-9A7A-CCC3F92ACC1B}" presName="parTx" presStyleLbl="revTx" presStyleIdx="2" presStyleCnt="3">
        <dgm:presLayoutVars>
          <dgm:chMax val="0"/>
          <dgm:chPref val="0"/>
        </dgm:presLayoutVars>
      </dgm:prSet>
      <dgm:spPr/>
    </dgm:pt>
  </dgm:ptLst>
  <dgm:cxnLst>
    <dgm:cxn modelId="{1DAA0A04-CBC1-4313-ADC3-643ED7B65A1F}" srcId="{EDE5E58D-9E96-4C81-98C7-2379ABB11126}" destId="{BE3F84F6-299A-47BA-89A4-8632D6154A13}" srcOrd="1" destOrd="0" parTransId="{48EE6C68-5124-442D-8285-8F24850183FA}" sibTransId="{F3E9323A-C469-4D2F-A8AE-6EB683227431}"/>
    <dgm:cxn modelId="{7BF0A606-8ACE-4277-B534-75A999635ACD}" type="presOf" srcId="{AF3CE546-B267-4497-9A7A-CCC3F92ACC1B}" destId="{93E75440-F4FC-41C4-AC02-BE7C03A30DC0}" srcOrd="0" destOrd="0" presId="urn:microsoft.com/office/officeart/2018/2/layout/IconVerticalSolidList"/>
    <dgm:cxn modelId="{84CD4379-AD35-46C3-B16F-84012D9F1E06}" srcId="{EDE5E58D-9E96-4C81-98C7-2379ABB11126}" destId="{AF3CE546-B267-4497-9A7A-CCC3F92ACC1B}" srcOrd="2" destOrd="0" parTransId="{99C7357D-D57C-4A1C-A107-F2B82B81C4A1}" sibTransId="{1AE61AA9-CDB4-4369-AF0E-70A109BE9F3C}"/>
    <dgm:cxn modelId="{9B1E678F-FEC1-47D7-A3F0-E2E1F6CB36F1}" type="presOf" srcId="{EDE5E58D-9E96-4C81-98C7-2379ABB11126}" destId="{7ED0C03A-5442-4C23-82F3-06B978307F6E}" srcOrd="0" destOrd="0" presId="urn:microsoft.com/office/officeart/2018/2/layout/IconVerticalSolidList"/>
    <dgm:cxn modelId="{3C7B1D92-25E6-4EED-AB6F-A55A9B3BAE58}" type="presOf" srcId="{96ADAABE-73E2-481A-9BC7-B83F156A02F6}" destId="{234E17E2-09C8-4BDD-9C31-72D3C156B7FF}" srcOrd="0" destOrd="0" presId="urn:microsoft.com/office/officeart/2018/2/layout/IconVerticalSolidList"/>
    <dgm:cxn modelId="{16956EB0-3684-4518-9DD7-8DB443C023EE}" srcId="{EDE5E58D-9E96-4C81-98C7-2379ABB11126}" destId="{96ADAABE-73E2-481A-9BC7-B83F156A02F6}" srcOrd="0" destOrd="0" parTransId="{E0CB9702-84C6-4AA0-BE21-0D16EB1FBA51}" sibTransId="{C541FBC8-1FA8-447E-A02F-2181FA2A1620}"/>
    <dgm:cxn modelId="{3BE329B5-5D14-4722-8F2F-1513CDB34869}" type="presOf" srcId="{BE3F84F6-299A-47BA-89A4-8632D6154A13}" destId="{F4950AA0-93DC-450F-9F33-E868919E85DF}" srcOrd="0" destOrd="0" presId="urn:microsoft.com/office/officeart/2018/2/layout/IconVerticalSolidList"/>
    <dgm:cxn modelId="{EE9ABF3F-6495-4CA1-A7CC-C35F684E110D}" type="presParOf" srcId="{7ED0C03A-5442-4C23-82F3-06B978307F6E}" destId="{C3883B33-B882-4768-B593-0C0B40094CCC}" srcOrd="0" destOrd="0" presId="urn:microsoft.com/office/officeart/2018/2/layout/IconVerticalSolidList"/>
    <dgm:cxn modelId="{C85109C9-F5FF-4826-AC28-9F708C25B792}" type="presParOf" srcId="{C3883B33-B882-4768-B593-0C0B40094CCC}" destId="{3BF02354-AA19-467B-AB61-AF6EAB0DD54A}" srcOrd="0" destOrd="0" presId="urn:microsoft.com/office/officeart/2018/2/layout/IconVerticalSolidList"/>
    <dgm:cxn modelId="{B3A1CEF8-32B7-4AE7-B38F-2CFC9C43EF1B}" type="presParOf" srcId="{C3883B33-B882-4768-B593-0C0B40094CCC}" destId="{BD99B06B-B004-474B-AFE8-B8A7948E66C8}" srcOrd="1" destOrd="0" presId="urn:microsoft.com/office/officeart/2018/2/layout/IconVerticalSolidList"/>
    <dgm:cxn modelId="{67994069-77B1-41C6-93EA-EC0AA56C1167}" type="presParOf" srcId="{C3883B33-B882-4768-B593-0C0B40094CCC}" destId="{D105C635-FFE6-4E26-9D7A-FB169822F816}" srcOrd="2" destOrd="0" presId="urn:microsoft.com/office/officeart/2018/2/layout/IconVerticalSolidList"/>
    <dgm:cxn modelId="{2D2795CB-A860-4143-82ED-BC56BD6F2D55}" type="presParOf" srcId="{C3883B33-B882-4768-B593-0C0B40094CCC}" destId="{234E17E2-09C8-4BDD-9C31-72D3C156B7FF}" srcOrd="3" destOrd="0" presId="urn:microsoft.com/office/officeart/2018/2/layout/IconVerticalSolidList"/>
    <dgm:cxn modelId="{97B3C723-A3F9-44B6-869C-8B9A4EE0889D}" type="presParOf" srcId="{7ED0C03A-5442-4C23-82F3-06B978307F6E}" destId="{3AA8E936-79A5-4D48-968A-983FF70464E5}" srcOrd="1" destOrd="0" presId="urn:microsoft.com/office/officeart/2018/2/layout/IconVerticalSolidList"/>
    <dgm:cxn modelId="{6AD56E14-7C73-42B8-ADD9-2204432A9C46}" type="presParOf" srcId="{7ED0C03A-5442-4C23-82F3-06B978307F6E}" destId="{E9C0FC0D-070D-4E37-910E-E7C134DE86C1}" srcOrd="2" destOrd="0" presId="urn:microsoft.com/office/officeart/2018/2/layout/IconVerticalSolidList"/>
    <dgm:cxn modelId="{DE917233-C24C-4A2D-BF54-E20287CC7F5C}" type="presParOf" srcId="{E9C0FC0D-070D-4E37-910E-E7C134DE86C1}" destId="{38B16CCF-EEEC-4BB0-9714-5173BDB5F8C2}" srcOrd="0" destOrd="0" presId="urn:microsoft.com/office/officeart/2018/2/layout/IconVerticalSolidList"/>
    <dgm:cxn modelId="{E6DFD8B3-960A-4B8D-A582-E9932FC0DE51}" type="presParOf" srcId="{E9C0FC0D-070D-4E37-910E-E7C134DE86C1}" destId="{EB480602-82CF-4446-86E2-932DEA25CF8F}" srcOrd="1" destOrd="0" presId="urn:microsoft.com/office/officeart/2018/2/layout/IconVerticalSolidList"/>
    <dgm:cxn modelId="{C5392CDC-B7B4-4C1D-AE8F-A8ECC6604BA9}" type="presParOf" srcId="{E9C0FC0D-070D-4E37-910E-E7C134DE86C1}" destId="{082790B4-E9AC-4875-8122-28CBAF62DBDB}" srcOrd="2" destOrd="0" presId="urn:microsoft.com/office/officeart/2018/2/layout/IconVerticalSolidList"/>
    <dgm:cxn modelId="{51525691-CF8E-45D5-A20A-B217E22E37DA}" type="presParOf" srcId="{E9C0FC0D-070D-4E37-910E-E7C134DE86C1}" destId="{F4950AA0-93DC-450F-9F33-E868919E85DF}" srcOrd="3" destOrd="0" presId="urn:microsoft.com/office/officeart/2018/2/layout/IconVerticalSolidList"/>
    <dgm:cxn modelId="{3BCE2BA5-6DC9-4A10-B850-B7ADEB32EB28}" type="presParOf" srcId="{7ED0C03A-5442-4C23-82F3-06B978307F6E}" destId="{18D45876-3A06-45DE-B5A1-12819BACBC94}" srcOrd="3" destOrd="0" presId="urn:microsoft.com/office/officeart/2018/2/layout/IconVerticalSolidList"/>
    <dgm:cxn modelId="{E766A52E-3BD3-4B35-9023-6ABB8A472D19}" type="presParOf" srcId="{7ED0C03A-5442-4C23-82F3-06B978307F6E}" destId="{C809FA65-D556-4122-8086-7E3EA7A5CFF8}" srcOrd="4" destOrd="0" presId="urn:microsoft.com/office/officeart/2018/2/layout/IconVerticalSolidList"/>
    <dgm:cxn modelId="{9228AC11-FEDF-45BA-8D03-7D7CC79C3DED}" type="presParOf" srcId="{C809FA65-D556-4122-8086-7E3EA7A5CFF8}" destId="{8B061663-4B1F-434A-B07F-F2F8F2243482}" srcOrd="0" destOrd="0" presId="urn:microsoft.com/office/officeart/2018/2/layout/IconVerticalSolidList"/>
    <dgm:cxn modelId="{ACD1F7E7-5071-48C5-B6DB-EC140648AF6A}" type="presParOf" srcId="{C809FA65-D556-4122-8086-7E3EA7A5CFF8}" destId="{FBDCA047-9B60-4B4C-A53E-FE6EA19FEE8E}" srcOrd="1" destOrd="0" presId="urn:microsoft.com/office/officeart/2018/2/layout/IconVerticalSolidList"/>
    <dgm:cxn modelId="{0FC18D1A-26F9-4025-82A9-B34FAD621F32}" type="presParOf" srcId="{C809FA65-D556-4122-8086-7E3EA7A5CFF8}" destId="{C1BBF35B-AE1C-42A1-9CB1-4C8574DB59C6}" srcOrd="2" destOrd="0" presId="urn:microsoft.com/office/officeart/2018/2/layout/IconVerticalSolidList"/>
    <dgm:cxn modelId="{435647FA-F0F4-42B1-8E5D-430AA3B31DA2}" type="presParOf" srcId="{C809FA65-D556-4122-8086-7E3EA7A5CFF8}" destId="{93E75440-F4FC-41C4-AC02-BE7C03A30D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02354-AA19-467B-AB61-AF6EAB0DD54A}">
      <dsp:nvSpPr>
        <dsp:cNvPr id="0" name=""/>
        <dsp:cNvSpPr/>
      </dsp:nvSpPr>
      <dsp:spPr>
        <a:xfrm>
          <a:off x="0" y="549"/>
          <a:ext cx="10058399" cy="1284841"/>
        </a:xfrm>
        <a:prstGeom prst="roundRect">
          <a:avLst>
            <a:gd name="adj" fmla="val 10000"/>
          </a:avLst>
        </a:prstGeom>
        <a:solidFill>
          <a:schemeClr val="bg2"/>
        </a:solidFill>
        <a:ln w="28575" cap="flat" cmpd="sng" algn="ctr">
          <a:solidFill>
            <a:schemeClr val="bg1"/>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sp>
    <dsp:sp modelId="{BD99B06B-B004-474B-AFE8-B8A7948E66C8}">
      <dsp:nvSpPr>
        <dsp:cNvPr id="0" name=""/>
        <dsp:cNvSpPr/>
      </dsp:nvSpPr>
      <dsp:spPr>
        <a:xfrm>
          <a:off x="388664" y="289638"/>
          <a:ext cx="706662" cy="706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4E17E2-09C8-4BDD-9C31-72D3C156B7FF}">
      <dsp:nvSpPr>
        <dsp:cNvPr id="0" name=""/>
        <dsp:cNvSpPr/>
      </dsp:nvSpPr>
      <dsp:spPr>
        <a:xfrm>
          <a:off x="1483992" y="549"/>
          <a:ext cx="8574407" cy="1284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79" tIns="135979" rIns="135979" bIns="135979" numCol="1" spcCol="1270" anchor="ctr" anchorCtr="0">
          <a:noAutofit/>
        </a:bodyPr>
        <a:lstStyle/>
        <a:p>
          <a:pPr marL="0" lvl="0" indent="0" algn="l" defTabSz="889000">
            <a:lnSpc>
              <a:spcPct val="90000"/>
            </a:lnSpc>
            <a:spcBef>
              <a:spcPct val="0"/>
            </a:spcBef>
            <a:spcAft>
              <a:spcPct val="35000"/>
            </a:spcAft>
            <a:buNone/>
          </a:pPr>
          <a:r>
            <a:rPr lang="en-US" sz="2000" b="1" i="0" kern="1200" baseline="0"/>
            <a:t>Data Collection  - We are using the lyrics dataset from Kaggle which has all the necessary information which is mainly song and artist names, song lyrics and their genres. </a:t>
          </a:r>
          <a:endParaRPr lang="en-US" sz="2000" kern="1200"/>
        </a:p>
      </dsp:txBody>
      <dsp:txXfrm>
        <a:off x="1483992" y="549"/>
        <a:ext cx="8574407" cy="1284841"/>
      </dsp:txXfrm>
    </dsp:sp>
    <dsp:sp modelId="{38B16CCF-EEEC-4BB0-9714-5173BDB5F8C2}">
      <dsp:nvSpPr>
        <dsp:cNvPr id="0" name=""/>
        <dsp:cNvSpPr/>
      </dsp:nvSpPr>
      <dsp:spPr>
        <a:xfrm>
          <a:off x="0" y="1606601"/>
          <a:ext cx="10058399" cy="1284841"/>
        </a:xfrm>
        <a:prstGeom prst="roundRect">
          <a:avLst>
            <a:gd name="adj" fmla="val 10000"/>
          </a:avLst>
        </a:prstGeom>
        <a:solidFill>
          <a:schemeClr val="bg2"/>
        </a:solidFill>
        <a:ln w="28575" cap="flat" cmpd="sng" algn="ctr">
          <a:solidFill>
            <a:schemeClr val="bg1"/>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sp>
    <dsp:sp modelId="{EB480602-82CF-4446-86E2-932DEA25CF8F}">
      <dsp:nvSpPr>
        <dsp:cNvPr id="0" name=""/>
        <dsp:cNvSpPr/>
      </dsp:nvSpPr>
      <dsp:spPr>
        <a:xfrm>
          <a:off x="388664" y="1895690"/>
          <a:ext cx="706662" cy="706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950AA0-93DC-450F-9F33-E868919E85DF}">
      <dsp:nvSpPr>
        <dsp:cNvPr id="0" name=""/>
        <dsp:cNvSpPr/>
      </dsp:nvSpPr>
      <dsp:spPr>
        <a:xfrm>
          <a:off x="1483992" y="1606601"/>
          <a:ext cx="8574407" cy="1284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79" tIns="135979" rIns="135979" bIns="135979" numCol="1" spcCol="1270" anchor="ctr" anchorCtr="0">
          <a:noAutofit/>
        </a:bodyPr>
        <a:lstStyle/>
        <a:p>
          <a:pPr marL="0" lvl="0" indent="0" algn="l" defTabSz="889000">
            <a:lnSpc>
              <a:spcPct val="90000"/>
            </a:lnSpc>
            <a:spcBef>
              <a:spcPct val="0"/>
            </a:spcBef>
            <a:spcAft>
              <a:spcPct val="35000"/>
            </a:spcAft>
            <a:buNone/>
          </a:pPr>
          <a:r>
            <a:rPr lang="en-US" sz="2000" b="1" i="0" kern="1200" baseline="0"/>
            <a:t>Data Preprocessing - We have implemented various techniques to convert the lyrics into tokens and dynamically labeled them using during </a:t>
          </a:r>
          <a:endParaRPr lang="en-US" sz="2000" kern="1200"/>
        </a:p>
      </dsp:txBody>
      <dsp:txXfrm>
        <a:off x="1483992" y="1606601"/>
        <a:ext cx="8574407" cy="1284841"/>
      </dsp:txXfrm>
    </dsp:sp>
    <dsp:sp modelId="{8B061663-4B1F-434A-B07F-F2F8F2243482}">
      <dsp:nvSpPr>
        <dsp:cNvPr id="0" name=""/>
        <dsp:cNvSpPr/>
      </dsp:nvSpPr>
      <dsp:spPr>
        <a:xfrm>
          <a:off x="0" y="3212653"/>
          <a:ext cx="10058399" cy="1284841"/>
        </a:xfrm>
        <a:prstGeom prst="roundRect">
          <a:avLst>
            <a:gd name="adj" fmla="val 10000"/>
          </a:avLst>
        </a:prstGeom>
        <a:solidFill>
          <a:schemeClr val="bg2"/>
        </a:solidFill>
        <a:ln w="28575" cap="flat" cmpd="sng" algn="ctr">
          <a:solidFill>
            <a:schemeClr val="bg1"/>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sp>
    <dsp:sp modelId="{FBDCA047-9B60-4B4C-A53E-FE6EA19FEE8E}">
      <dsp:nvSpPr>
        <dsp:cNvPr id="0" name=""/>
        <dsp:cNvSpPr/>
      </dsp:nvSpPr>
      <dsp:spPr>
        <a:xfrm>
          <a:off x="388664" y="3501742"/>
          <a:ext cx="706662" cy="706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E75440-F4FC-41C4-AC02-BE7C03A30DC0}">
      <dsp:nvSpPr>
        <dsp:cNvPr id="0" name=""/>
        <dsp:cNvSpPr/>
      </dsp:nvSpPr>
      <dsp:spPr>
        <a:xfrm>
          <a:off x="1483992" y="3212653"/>
          <a:ext cx="8574407" cy="1284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979" tIns="135979" rIns="135979" bIns="135979" numCol="1" spcCol="1270" anchor="ctr" anchorCtr="0">
          <a:noAutofit/>
        </a:bodyPr>
        <a:lstStyle/>
        <a:p>
          <a:pPr marL="0" lvl="0" indent="0" algn="l" defTabSz="889000">
            <a:lnSpc>
              <a:spcPct val="90000"/>
            </a:lnSpc>
            <a:spcBef>
              <a:spcPct val="0"/>
            </a:spcBef>
            <a:spcAft>
              <a:spcPct val="35000"/>
            </a:spcAft>
            <a:buNone/>
          </a:pPr>
          <a:r>
            <a:rPr lang="en-US" sz="2000" b="1" i="0" kern="1200" baseline="0"/>
            <a:t>Data Statistics – We can analyze the basic statistics of the data set from the following histograms plots and </a:t>
          </a:r>
          <a:r>
            <a:rPr lang="en-US" sz="2000" b="1" i="0" kern="1200" baseline="0" err="1"/>
            <a:t>wordclouds</a:t>
          </a:r>
          <a:r>
            <a:rPr lang="en-US" sz="2000" b="1" i="0" kern="1200" baseline="0"/>
            <a:t>.</a:t>
          </a:r>
          <a:endParaRPr lang="en-US" sz="2000" kern="1200"/>
        </a:p>
      </dsp:txBody>
      <dsp:txXfrm>
        <a:off x="1483992" y="3212653"/>
        <a:ext cx="8574407" cy="12848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neisse/scrapped-lyrics-from-6-genres/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021-DA9E-6DD5-775D-994CD81B41A2}"/>
              </a:ext>
            </a:extLst>
          </p:cNvPr>
          <p:cNvSpPr>
            <a:spLocks noGrp="1"/>
          </p:cNvSpPr>
          <p:nvPr>
            <p:ph type="title"/>
          </p:nvPr>
        </p:nvSpPr>
        <p:spPr/>
        <p:txBody>
          <a:bodyPr/>
          <a:lstStyle/>
          <a:p>
            <a:r>
              <a:rPr lang="en-US"/>
              <a:t>CS584</a:t>
            </a:r>
          </a:p>
        </p:txBody>
      </p:sp>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a:xfrm>
            <a:off x="3410712" y="2617238"/>
            <a:ext cx="3895158" cy="1828800"/>
          </a:xfrm>
        </p:spPr>
        <p:txBody>
          <a:bodyPr/>
          <a:lstStyle/>
          <a:p>
            <a:r>
              <a:rPr lang="en-US" cap="all" spc="300">
                <a:solidFill>
                  <a:schemeClr val="bg1"/>
                </a:solidFill>
              </a:rPr>
              <a:t>GROUP 6:</a:t>
            </a:r>
          </a:p>
          <a:p>
            <a:r>
              <a:rPr lang="en-US"/>
              <a:t>APPLICATION OF NLP TECHNIQUES ON SONG LYRIC DATA</a:t>
            </a:r>
            <a:endParaRPr lang="en-US" cap="all" spc="300">
              <a:solidFill>
                <a:schemeClr val="bg1"/>
              </a:solidFill>
            </a:endParaRPr>
          </a:p>
        </p:txBody>
      </p:sp>
      <p:sp>
        <p:nvSpPr>
          <p:cNvPr id="3" name="Text Placeholder 2">
            <a:extLst>
              <a:ext uri="{FF2B5EF4-FFF2-40B4-BE49-F238E27FC236}">
                <a16:creationId xmlns:a16="http://schemas.microsoft.com/office/drawing/2014/main" id="{BA00733E-6D59-C9C2-BA71-36F1BA68C77D}"/>
              </a:ext>
            </a:extLst>
          </p:cNvPr>
          <p:cNvSpPr>
            <a:spLocks noGrp="1"/>
          </p:cNvSpPr>
          <p:nvPr>
            <p:ph type="body" sz="quarter" idx="12"/>
          </p:nvPr>
        </p:nvSpPr>
        <p:spPr/>
        <p:txBody>
          <a:bodyPr/>
          <a:lstStyle/>
          <a:p>
            <a:r>
              <a:rPr lang="en-US" sz="6600"/>
              <a:t>PROJECT</a:t>
            </a:r>
          </a:p>
        </p:txBody>
      </p:sp>
      <p:pic>
        <p:nvPicPr>
          <p:cNvPr id="15" name="Picture Placeholder 14" descr="Man with braids in golden sweater">
            <a:extLst>
              <a:ext uri="{FF2B5EF4-FFF2-40B4-BE49-F238E27FC236}">
                <a16:creationId xmlns:a16="http://schemas.microsoft.com/office/drawing/2014/main" id="{337AEA21-7AB3-9601-62CD-3057922357C2}"/>
              </a:ext>
            </a:extLst>
          </p:cNvPr>
          <p:cNvPicPr>
            <a:picLocks noGrp="1" noChangeAspect="1"/>
          </p:cNvPicPr>
          <p:nvPr>
            <p:ph type="pic" sz="quarter" idx="13"/>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46000"/>
                    </a14:imgEffect>
                    <a14:imgEffect>
                      <a14:colorTemperature colorTemp="11500"/>
                    </a14:imgEffect>
                    <a14:imgEffect>
                      <a14:saturation sat="289000"/>
                    </a14:imgEffect>
                    <a14:imgEffect>
                      <a14:brightnessContrast bright="18000"/>
                    </a14:imgEffect>
                  </a14:imgLayer>
                </a14:imgProps>
              </a:ext>
              <a:ext uri="{28A0092B-C50C-407E-A947-70E740481C1C}">
                <a14:useLocalDpi xmlns:a14="http://schemas.microsoft.com/office/drawing/2010/main" val="0"/>
              </a:ext>
            </a:extLst>
          </a:blip>
          <a:srcRect l="-190" t="10745" r="8472" b="7302"/>
          <a:stretch/>
        </p:blipFill>
        <p:spPr>
          <a:xfrm>
            <a:off x="4767263" y="0"/>
            <a:ext cx="7424737" cy="6858000"/>
          </a:xfrm>
          <a:prstGeom prst="rect">
            <a:avLst/>
          </a:prstGeom>
          <a:effectLst>
            <a:glow rad="127000">
              <a:schemeClr val="accent3">
                <a:lumMod val="50000"/>
                <a:alpha val="12000"/>
              </a:schemeClr>
            </a:glow>
          </a:effectLst>
        </p:spPr>
      </p:pic>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285514" y="4974594"/>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sp>
        <p:nvSpPr>
          <p:cNvPr id="5" name="TextBox 4">
            <a:extLst>
              <a:ext uri="{FF2B5EF4-FFF2-40B4-BE49-F238E27FC236}">
                <a16:creationId xmlns:a16="http://schemas.microsoft.com/office/drawing/2014/main" id="{8688F4A4-2986-EAA1-0946-D7125A56022A}"/>
              </a:ext>
            </a:extLst>
          </p:cNvPr>
          <p:cNvSpPr txBox="1"/>
          <p:nvPr/>
        </p:nvSpPr>
        <p:spPr>
          <a:xfrm>
            <a:off x="5808501" y="205276"/>
            <a:ext cx="6172200" cy="923330"/>
          </a:xfrm>
          <a:prstGeom prst="rect">
            <a:avLst/>
          </a:prstGeom>
          <a:noFill/>
        </p:spPr>
        <p:txBody>
          <a:bodyPr wrap="square">
            <a:spAutoFit/>
          </a:bodyPr>
          <a:lstStyle/>
          <a:p>
            <a:pPr algn="r"/>
            <a:r>
              <a:rPr lang="en-US" b="1">
                <a:solidFill>
                  <a:schemeClr val="bg1"/>
                </a:solidFill>
                <a:latin typeface="+mj-lt"/>
                <a:cs typeface="Calibri"/>
              </a:rPr>
              <a:t>Atharv </a:t>
            </a:r>
            <a:r>
              <a:rPr lang="en-US" b="1" err="1">
                <a:solidFill>
                  <a:schemeClr val="bg1"/>
                </a:solidFill>
                <a:latin typeface="+mj-lt"/>
                <a:cs typeface="Calibri"/>
              </a:rPr>
              <a:t>Subhekar</a:t>
            </a:r>
            <a:endParaRPr lang="en-US" b="1">
              <a:solidFill>
                <a:schemeClr val="bg1"/>
              </a:solidFill>
              <a:latin typeface="+mj-lt"/>
              <a:cs typeface="Calibri"/>
            </a:endParaRPr>
          </a:p>
          <a:p>
            <a:pPr algn="r"/>
            <a:r>
              <a:rPr lang="en-US" b="1">
                <a:solidFill>
                  <a:schemeClr val="bg1"/>
                </a:solidFill>
                <a:latin typeface="+mj-lt"/>
                <a:cs typeface="Calibri"/>
              </a:rPr>
              <a:t>Nidhi Sura</a:t>
            </a:r>
            <a:endParaRPr lang="en-US" b="1">
              <a:solidFill>
                <a:schemeClr val="bg1"/>
              </a:solidFill>
              <a:latin typeface="+mj-lt"/>
            </a:endParaRPr>
          </a:p>
          <a:p>
            <a:pPr algn="r"/>
            <a:r>
              <a:rPr lang="en-US" b="1">
                <a:solidFill>
                  <a:schemeClr val="bg1"/>
                </a:solidFill>
                <a:latin typeface="+mj-lt"/>
              </a:rPr>
              <a:t>Nikhil Shah</a:t>
            </a:r>
          </a:p>
        </p:txBody>
      </p:sp>
    </p:spTree>
    <p:extLst>
      <p:ext uri="{BB962C8B-B14F-4D97-AF65-F5344CB8AC3E}">
        <p14:creationId xmlns:p14="http://schemas.microsoft.com/office/powerpoint/2010/main" val="402936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92A-DCE5-5D69-4D43-9745BE503E20}"/>
              </a:ext>
            </a:extLst>
          </p:cNvPr>
          <p:cNvSpPr>
            <a:spLocks noGrp="1"/>
          </p:cNvSpPr>
          <p:nvPr>
            <p:ph type="title"/>
          </p:nvPr>
        </p:nvSpPr>
        <p:spPr>
          <a:xfrm>
            <a:off x="908179" y="403176"/>
            <a:ext cx="10375641" cy="1389328"/>
          </a:xfrm>
        </p:spPr>
        <p:txBody>
          <a:bodyPr anchor="b">
            <a:normAutofit/>
          </a:bodyPr>
          <a:lstStyle/>
          <a:p>
            <a:pPr algn="ctr"/>
            <a:r>
              <a:rPr lang="en-US">
                <a:ln w="12700">
                  <a:solidFill>
                    <a:schemeClr val="accent1">
                      <a:lumMod val="60000"/>
                      <a:lumOff val="40000"/>
                    </a:schemeClr>
                  </a:solidFill>
                </a:ln>
                <a:noFill/>
                <a:effectLst>
                  <a:glow rad="88900">
                    <a:schemeClr val="accent1">
                      <a:alpha val="50000"/>
                    </a:schemeClr>
                  </a:glow>
                </a:effectLst>
              </a:rPr>
              <a:t>INSIGHTS &amp; ANALYSIS</a:t>
            </a:r>
            <a:endParaRPr lang="en-US"/>
          </a:p>
        </p:txBody>
      </p:sp>
      <p:pic>
        <p:nvPicPr>
          <p:cNvPr id="4" name="Picture 3">
            <a:extLst>
              <a:ext uri="{FF2B5EF4-FFF2-40B4-BE49-F238E27FC236}">
                <a16:creationId xmlns:a16="http://schemas.microsoft.com/office/drawing/2014/main" id="{39DCEEBF-56C7-0B7B-D44B-FF0EF5D635DC}"/>
              </a:ext>
            </a:extLst>
          </p:cNvPr>
          <p:cNvPicPr>
            <a:picLocks noChangeAspect="1"/>
          </p:cNvPicPr>
          <p:nvPr/>
        </p:nvPicPr>
        <p:blipFill rotWithShape="1">
          <a:blip r:embed="rId2"/>
          <a:srcRect l="35" r="83"/>
          <a:stretch/>
        </p:blipFill>
        <p:spPr>
          <a:xfrm>
            <a:off x="6258857" y="2519912"/>
            <a:ext cx="5247343" cy="2958195"/>
          </a:xfrm>
          <a:prstGeom prst="rect">
            <a:avLst/>
          </a:prstGeom>
          <a:noFill/>
        </p:spPr>
      </p:pic>
      <p:pic>
        <p:nvPicPr>
          <p:cNvPr id="11" name="Picture 10">
            <a:extLst>
              <a:ext uri="{FF2B5EF4-FFF2-40B4-BE49-F238E27FC236}">
                <a16:creationId xmlns:a16="http://schemas.microsoft.com/office/drawing/2014/main" id="{2A275D15-B8B5-F417-FA29-342DEFC9FF27}"/>
              </a:ext>
            </a:extLst>
          </p:cNvPr>
          <p:cNvPicPr>
            <a:picLocks noChangeAspect="1"/>
          </p:cNvPicPr>
          <p:nvPr/>
        </p:nvPicPr>
        <p:blipFill rotWithShape="1">
          <a:blip r:embed="rId3"/>
          <a:srcRect t="1375" b="1375"/>
          <a:stretch/>
        </p:blipFill>
        <p:spPr>
          <a:xfrm>
            <a:off x="693839" y="2519912"/>
            <a:ext cx="5402161" cy="2958195"/>
          </a:xfrm>
          <a:prstGeom prst="rect">
            <a:avLst/>
          </a:prstGeom>
          <a:noFill/>
        </p:spPr>
      </p:pic>
      <p:sp>
        <p:nvSpPr>
          <p:cNvPr id="15" name="Slide Number Placeholder 6">
            <a:extLst>
              <a:ext uri="{FF2B5EF4-FFF2-40B4-BE49-F238E27FC236}">
                <a16:creationId xmlns:a16="http://schemas.microsoft.com/office/drawing/2014/main" id="{BAD41FA3-FA93-91C1-6FB5-69DB59DFAB51}"/>
              </a:ext>
            </a:extLst>
          </p:cNvPr>
          <p:cNvSpPr>
            <a:spLocks noGrp="1"/>
          </p:cNvSpPr>
          <p:nvPr>
            <p:ph type="sldNum" sz="quarter" idx="11"/>
          </p:nvPr>
        </p:nvSpPr>
        <p:spPr>
          <a:xfrm>
            <a:off x="11506200" y="305844"/>
            <a:ext cx="685800" cy="564397"/>
          </a:xfrm>
        </p:spPr>
        <p:txBody>
          <a:bodyPr/>
          <a:lstStyle/>
          <a:p>
            <a:pPr>
              <a:spcAft>
                <a:spcPts val="600"/>
              </a:spcAft>
            </a:pPr>
            <a:fld id="{0FF9F32E-65A7-074C-AFA1-DE0771000F54}" type="slidenum">
              <a:rPr lang="en-US" smtClean="0"/>
              <a:pPr>
                <a:spcAft>
                  <a:spcPts val="600"/>
                </a:spcAft>
              </a:pPr>
              <a:t>10</a:t>
            </a:fld>
            <a:endParaRPr lang="en-US"/>
          </a:p>
        </p:txBody>
      </p:sp>
    </p:spTree>
    <p:extLst>
      <p:ext uri="{BB962C8B-B14F-4D97-AF65-F5344CB8AC3E}">
        <p14:creationId xmlns:p14="http://schemas.microsoft.com/office/powerpoint/2010/main" val="1451488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92A-DCE5-5D69-4D43-9745BE503E20}"/>
              </a:ext>
            </a:extLst>
          </p:cNvPr>
          <p:cNvSpPr>
            <a:spLocks noGrp="1"/>
          </p:cNvSpPr>
          <p:nvPr>
            <p:ph type="title"/>
          </p:nvPr>
        </p:nvSpPr>
        <p:spPr>
          <a:xfrm>
            <a:off x="831979" y="131033"/>
            <a:ext cx="10375641" cy="1476413"/>
          </a:xfrm>
        </p:spPr>
        <p:txBody>
          <a:bodyPr anchor="b">
            <a:normAutofit/>
          </a:bodyPr>
          <a:lstStyle/>
          <a:p>
            <a:pPr algn="ctr"/>
            <a:r>
              <a:rPr lang="en-US">
                <a:ln w="12700">
                  <a:solidFill>
                    <a:srgbClr val="01E100">
                      <a:lumMod val="60000"/>
                      <a:lumOff val="40000"/>
                    </a:srgbClr>
                  </a:solidFill>
                </a:ln>
                <a:effectLst>
                  <a:glow rad="88900">
                    <a:srgbClr val="01E100">
                      <a:alpha val="50000"/>
                    </a:srgbClr>
                  </a:glow>
                </a:effectLst>
              </a:rPr>
              <a:t>The Model</a:t>
            </a:r>
          </a:p>
        </p:txBody>
      </p:sp>
      <p:sp>
        <p:nvSpPr>
          <p:cNvPr id="15" name="Slide Number Placeholder 6">
            <a:extLst>
              <a:ext uri="{FF2B5EF4-FFF2-40B4-BE49-F238E27FC236}">
                <a16:creationId xmlns:a16="http://schemas.microsoft.com/office/drawing/2014/main" id="{BAD41FA3-FA93-91C1-6FB5-69DB59DFAB51}"/>
              </a:ext>
            </a:extLst>
          </p:cNvPr>
          <p:cNvSpPr>
            <a:spLocks noGrp="1"/>
          </p:cNvSpPr>
          <p:nvPr>
            <p:ph type="sldNum" sz="quarter" idx="11"/>
          </p:nvPr>
        </p:nvSpPr>
        <p:spPr>
          <a:xfrm>
            <a:off x="11506200" y="305844"/>
            <a:ext cx="685800" cy="564397"/>
          </a:xfrm>
        </p:spPr>
        <p:txBody>
          <a:bodyPr/>
          <a:lstStyle/>
          <a:p>
            <a:pPr>
              <a:spcAft>
                <a:spcPts val="600"/>
              </a:spcAft>
            </a:pPr>
            <a:fld id="{0FF9F32E-65A7-074C-AFA1-DE0771000F54}" type="slidenum">
              <a:rPr lang="en-US" smtClean="0"/>
              <a:pPr>
                <a:spcAft>
                  <a:spcPts val="600"/>
                </a:spcAft>
              </a:pPr>
              <a:t>11</a:t>
            </a:fld>
            <a:endParaRPr lang="en-US"/>
          </a:p>
        </p:txBody>
      </p:sp>
      <p:sp>
        <p:nvSpPr>
          <p:cNvPr id="3" name="TextBox 2">
            <a:extLst>
              <a:ext uri="{FF2B5EF4-FFF2-40B4-BE49-F238E27FC236}">
                <a16:creationId xmlns:a16="http://schemas.microsoft.com/office/drawing/2014/main" id="{6207EAD3-EFC1-5555-ACA1-8306FC123E28}"/>
              </a:ext>
            </a:extLst>
          </p:cNvPr>
          <p:cNvSpPr txBox="1"/>
          <p:nvPr/>
        </p:nvSpPr>
        <p:spPr>
          <a:xfrm>
            <a:off x="1153025" y="1646464"/>
            <a:ext cx="861260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ea typeface="+mn-lt"/>
                <a:cs typeface="+mn-lt"/>
              </a:rPr>
              <a:t>The motivation to use Long Short-Term Memory (LSTM) model stems from the fact that lyrics are inherently sequential in nature, and the similarity between two lyrics must in at least some way be determined by the similarities between their sequences over time.</a:t>
            </a:r>
            <a:endParaRPr lang="en-US">
              <a:solidFill>
                <a:schemeClr val="bg1"/>
              </a:solidFill>
            </a:endParaRPr>
          </a:p>
          <a:p>
            <a:endParaRPr lang="en-US">
              <a:solidFill>
                <a:schemeClr val="bg1"/>
              </a:solidFill>
            </a:endParaRPr>
          </a:p>
          <a:p>
            <a:pPr marL="285750" indent="-285750">
              <a:buFont typeface="Arial"/>
              <a:buChar char="•"/>
            </a:pPr>
            <a:r>
              <a:rPr lang="en-US">
                <a:solidFill>
                  <a:schemeClr val="bg1"/>
                </a:solidFill>
                <a:ea typeface="+mn-lt"/>
                <a:cs typeface="+mn-lt"/>
              </a:rPr>
              <a:t>We have made use of dense vectors to represent words. For the purpose of this project, we will be used </a:t>
            </a:r>
            <a:r>
              <a:rPr lang="en-US" err="1">
                <a:solidFill>
                  <a:schemeClr val="bg1"/>
                </a:solidFill>
                <a:ea typeface="+mn-lt"/>
                <a:cs typeface="+mn-lt"/>
              </a:rPr>
              <a:t>GloVe</a:t>
            </a:r>
            <a:r>
              <a:rPr lang="en-US">
                <a:solidFill>
                  <a:schemeClr val="bg1"/>
                </a:solidFill>
                <a:ea typeface="+mn-lt"/>
                <a:cs typeface="+mn-lt"/>
              </a:rPr>
              <a:t> embeddings.</a:t>
            </a:r>
            <a:endParaRPr lang="en-US">
              <a:solidFill>
                <a:schemeClr val="bg1"/>
              </a:solidFill>
            </a:endParaRPr>
          </a:p>
          <a:p>
            <a:endParaRPr lang="en-US">
              <a:solidFill>
                <a:schemeClr val="bg1"/>
              </a:solidFill>
            </a:endParaRPr>
          </a:p>
          <a:p>
            <a:pPr marL="285750" indent="-285750">
              <a:buFont typeface="Arial"/>
              <a:buChar char="•"/>
            </a:pPr>
            <a:r>
              <a:rPr lang="en-US">
                <a:solidFill>
                  <a:schemeClr val="bg1"/>
                </a:solidFill>
                <a:ea typeface="+mn-lt"/>
                <a:cs typeface="+mn-lt"/>
              </a:rPr>
              <a:t>To address overfitting since the corpus is 5000 lyrics we incorporated dropout rates.</a:t>
            </a:r>
            <a:endParaRPr lang="en-US">
              <a:solidFill>
                <a:schemeClr val="bg1"/>
              </a:solidFill>
            </a:endParaRPr>
          </a:p>
          <a:p>
            <a:pPr marL="285750" indent="-285750">
              <a:buFont typeface="Arial,Sans-Serif"/>
              <a:buChar char="•"/>
            </a:pPr>
            <a:endParaRPr lang="en-US">
              <a:solidFill>
                <a:schemeClr val="bg1"/>
              </a:solidFill>
            </a:endParaRPr>
          </a:p>
          <a:p>
            <a:pPr marL="285750" indent="-285750">
              <a:buFont typeface="Arial,Sans-Serif"/>
              <a:buChar char="•"/>
            </a:pPr>
            <a:r>
              <a:rPr lang="en-US">
                <a:solidFill>
                  <a:schemeClr val="bg1"/>
                </a:solidFill>
                <a:latin typeface="Arial"/>
                <a:cs typeface="Arial"/>
              </a:rPr>
              <a:t>LSTM (Long Short-Term Memory) are very good for analyzing sequences of values and predicting the next one. For example, LSTM could be a good choice if you want to predict the very next point of a given time series.</a:t>
            </a:r>
          </a:p>
          <a:p>
            <a:pPr marL="285750" indent="-285750">
              <a:buFont typeface="Arial"/>
              <a:buChar char="•"/>
            </a:pPr>
            <a:endParaRPr lang="en-US">
              <a:solidFill>
                <a:schemeClr val="bg1"/>
              </a:solidFill>
              <a:latin typeface="Segoe UI"/>
              <a:cs typeface="Segoe UI"/>
            </a:endParaRPr>
          </a:p>
          <a:p>
            <a:pPr marL="285750" indent="-285750">
              <a:buFont typeface="Arial"/>
              <a:buChar char="•"/>
            </a:pP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160002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92BDCC-78A6-168B-B3A6-E08199A50F3A}"/>
              </a:ext>
            </a:extLst>
          </p:cNvPr>
          <p:cNvSpPr>
            <a:spLocks noGrp="1"/>
          </p:cNvSpPr>
          <p:nvPr>
            <p:ph type="sldNum" sz="quarter" idx="10"/>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12</a:t>
            </a:fld>
            <a:endParaRPr lang="en-US"/>
          </a:p>
        </p:txBody>
      </p:sp>
      <p:sp>
        <p:nvSpPr>
          <p:cNvPr id="2" name="Title 1">
            <a:extLst>
              <a:ext uri="{FF2B5EF4-FFF2-40B4-BE49-F238E27FC236}">
                <a16:creationId xmlns:a16="http://schemas.microsoft.com/office/drawing/2014/main" id="{2FAA98D4-86D2-9089-1952-6BA718610B01}"/>
              </a:ext>
            </a:extLst>
          </p:cNvPr>
          <p:cNvSpPr>
            <a:spLocks noGrp="1"/>
          </p:cNvSpPr>
          <p:nvPr>
            <p:ph type="title"/>
          </p:nvPr>
        </p:nvSpPr>
        <p:spPr>
          <a:xfrm>
            <a:off x="1066800" y="411480"/>
            <a:ext cx="10058400" cy="1463040"/>
          </a:xfrm>
        </p:spPr>
        <p:txBody>
          <a:bodyPr/>
          <a:lstStyle/>
          <a:p>
            <a:r>
              <a:rPr lang="en-US"/>
              <a:t>THE MODEL</a:t>
            </a:r>
          </a:p>
        </p:txBody>
      </p:sp>
      <p:sp>
        <p:nvSpPr>
          <p:cNvPr id="25" name="TextBox 24">
            <a:extLst>
              <a:ext uri="{FF2B5EF4-FFF2-40B4-BE49-F238E27FC236}">
                <a16:creationId xmlns:a16="http://schemas.microsoft.com/office/drawing/2014/main" id="{DE88734E-0A5A-7A7D-B6B2-03C51BF25FFD}"/>
              </a:ext>
            </a:extLst>
          </p:cNvPr>
          <p:cNvSpPr txBox="1"/>
          <p:nvPr/>
        </p:nvSpPr>
        <p:spPr>
          <a:xfrm>
            <a:off x="1319892" y="2177142"/>
            <a:ext cx="95386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000" b="1">
                <a:solidFill>
                  <a:srgbClr val="D1D5DB"/>
                </a:solidFill>
                <a:ea typeface="+mn-lt"/>
                <a:cs typeface="+mn-lt"/>
              </a:rPr>
              <a:t>Embedding Layer</a:t>
            </a:r>
            <a:r>
              <a:rPr lang="en-US" sz="2000">
                <a:solidFill>
                  <a:srgbClr val="D1D5DB"/>
                </a:solidFill>
                <a:ea typeface="+mn-lt"/>
                <a:cs typeface="+mn-lt"/>
              </a:rPr>
              <a:t>: The model starts with an embedding layer. If a pre-trained weight matrix (such as </a:t>
            </a:r>
            <a:r>
              <a:rPr lang="en-US" sz="2000" err="1">
                <a:solidFill>
                  <a:srgbClr val="D1D5DB"/>
                </a:solidFill>
                <a:ea typeface="+mn-lt"/>
                <a:cs typeface="+mn-lt"/>
              </a:rPr>
              <a:t>GloVe</a:t>
            </a:r>
            <a:r>
              <a:rPr lang="en-US" sz="2000">
                <a:solidFill>
                  <a:srgbClr val="D1D5DB"/>
                </a:solidFill>
                <a:ea typeface="+mn-lt"/>
                <a:cs typeface="+mn-lt"/>
              </a:rPr>
              <a:t> embeddings) is provided, it uses that for embedding; otherwise, it initializes a new embedding layer with a specified vocabulary size and embedding dimension.</a:t>
            </a:r>
            <a:endParaRPr lang="en-US" sz="2000">
              <a:solidFill>
                <a:srgbClr val="D1D5DB"/>
              </a:solidFill>
              <a:latin typeface="Avenir Next LT Pro"/>
              <a:cs typeface="Arial"/>
            </a:endParaRPr>
          </a:p>
          <a:p>
            <a:pPr>
              <a:buFont typeface="Arial"/>
              <a:buChar char="•"/>
            </a:pPr>
            <a:r>
              <a:rPr lang="en-US" sz="2000" b="1">
                <a:solidFill>
                  <a:srgbClr val="D1D5DB"/>
                </a:solidFill>
                <a:ea typeface="+mn-lt"/>
                <a:cs typeface="+mn-lt"/>
              </a:rPr>
              <a:t>LSTM Layer</a:t>
            </a:r>
            <a:r>
              <a:rPr lang="en-US" sz="2000">
                <a:solidFill>
                  <a:srgbClr val="D1D5DB"/>
                </a:solidFill>
                <a:ea typeface="+mn-lt"/>
                <a:cs typeface="+mn-lt"/>
              </a:rPr>
              <a:t>: Following the embedding layer, the model employs an LSTM (Long Short-Term Memory) layer. LSTM is useful for processing sequences (like text) as it can capture long-range dependencies and contextual information. The LSTM layer has configurable parameters like hidden dimensions, number of layers, and dropout probability.</a:t>
            </a:r>
            <a:endParaRPr lang="en-US" sz="2000"/>
          </a:p>
        </p:txBody>
      </p:sp>
    </p:spTree>
    <p:extLst>
      <p:ext uri="{BB962C8B-B14F-4D97-AF65-F5344CB8AC3E}">
        <p14:creationId xmlns:p14="http://schemas.microsoft.com/office/powerpoint/2010/main" val="40575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92BDCC-78A6-168B-B3A6-E08199A50F3A}"/>
              </a:ext>
            </a:extLst>
          </p:cNvPr>
          <p:cNvSpPr>
            <a:spLocks noGrp="1"/>
          </p:cNvSpPr>
          <p:nvPr>
            <p:ph type="sldNum" sz="quarter" idx="10"/>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13</a:t>
            </a:fld>
            <a:endParaRPr lang="en-US"/>
          </a:p>
        </p:txBody>
      </p:sp>
      <p:sp>
        <p:nvSpPr>
          <p:cNvPr id="2" name="Title 1">
            <a:extLst>
              <a:ext uri="{FF2B5EF4-FFF2-40B4-BE49-F238E27FC236}">
                <a16:creationId xmlns:a16="http://schemas.microsoft.com/office/drawing/2014/main" id="{2FAA98D4-86D2-9089-1952-6BA718610B01}"/>
              </a:ext>
            </a:extLst>
          </p:cNvPr>
          <p:cNvSpPr>
            <a:spLocks noGrp="1"/>
          </p:cNvSpPr>
          <p:nvPr>
            <p:ph type="title"/>
          </p:nvPr>
        </p:nvSpPr>
        <p:spPr>
          <a:xfrm>
            <a:off x="1066800" y="411480"/>
            <a:ext cx="10058400" cy="1463040"/>
          </a:xfrm>
        </p:spPr>
        <p:txBody>
          <a:bodyPr/>
          <a:lstStyle/>
          <a:p>
            <a:r>
              <a:rPr lang="en-US"/>
              <a:t>THE MODEL</a:t>
            </a:r>
          </a:p>
        </p:txBody>
      </p:sp>
      <p:sp>
        <p:nvSpPr>
          <p:cNvPr id="25" name="TextBox 24">
            <a:extLst>
              <a:ext uri="{FF2B5EF4-FFF2-40B4-BE49-F238E27FC236}">
                <a16:creationId xmlns:a16="http://schemas.microsoft.com/office/drawing/2014/main" id="{DE88734E-0A5A-7A7D-B6B2-03C51BF25FFD}"/>
              </a:ext>
            </a:extLst>
          </p:cNvPr>
          <p:cNvSpPr txBox="1"/>
          <p:nvPr/>
        </p:nvSpPr>
        <p:spPr>
          <a:xfrm>
            <a:off x="1319892" y="2177142"/>
            <a:ext cx="953860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b="1">
                <a:solidFill>
                  <a:srgbClr val="D1D5DB"/>
                </a:solidFill>
                <a:latin typeface="Arial"/>
                <a:ea typeface="+mn-lt"/>
                <a:cs typeface="Arial"/>
              </a:rPr>
              <a:t>Attention Mechanism</a:t>
            </a:r>
            <a:r>
              <a:rPr lang="en-US" sz="2000">
                <a:solidFill>
                  <a:srgbClr val="D1D5DB"/>
                </a:solidFill>
                <a:latin typeface="Arial"/>
                <a:ea typeface="+mn-lt"/>
                <a:cs typeface="Arial"/>
              </a:rPr>
              <a:t>: The model includes a custom attention mechanism (</a:t>
            </a:r>
            <a:r>
              <a:rPr lang="en-US" sz="2000" b="1">
                <a:solidFill>
                  <a:srgbClr val="D1D5DB"/>
                </a:solidFill>
                <a:latin typeface="Arial"/>
                <a:ea typeface="+mn-lt"/>
                <a:cs typeface="Arial"/>
              </a:rPr>
              <a:t>Attention</a:t>
            </a:r>
            <a:r>
              <a:rPr lang="en-US" sz="2000">
                <a:solidFill>
                  <a:srgbClr val="D1D5DB"/>
                </a:solidFill>
                <a:latin typeface="Arial"/>
                <a:ea typeface="+mn-lt"/>
                <a:cs typeface="Arial"/>
              </a:rPr>
              <a:t> class) which computes attention scores based on the LSTM's outputs. This mechanism allows the model to focus on specific parts of the input sequence when making predictions, which is particularly useful for understanding the context and nuances in text data.</a:t>
            </a:r>
            <a:endParaRPr lang="en-US" sz="2000">
              <a:solidFill>
                <a:srgbClr val="D1D5DB"/>
              </a:solidFill>
              <a:latin typeface="Arial"/>
              <a:cs typeface="Arial"/>
            </a:endParaRPr>
          </a:p>
          <a:p>
            <a:pPr marL="285750" indent="-285750">
              <a:buFont typeface="Arial,Sans-Serif"/>
              <a:buChar char="•"/>
            </a:pPr>
            <a:r>
              <a:rPr lang="en-US" sz="2000" b="1">
                <a:solidFill>
                  <a:srgbClr val="D1D5DB"/>
                </a:solidFill>
                <a:latin typeface="Arial"/>
                <a:ea typeface="+mn-lt"/>
                <a:cs typeface="Arial"/>
              </a:rPr>
              <a:t>Dropout and Fully Connected Layer</a:t>
            </a:r>
            <a:r>
              <a:rPr lang="en-US" sz="2000">
                <a:solidFill>
                  <a:srgbClr val="D1D5DB"/>
                </a:solidFill>
                <a:latin typeface="Arial"/>
                <a:ea typeface="+mn-lt"/>
                <a:cs typeface="Arial"/>
              </a:rPr>
              <a:t>: After the attention mechanism, the model applies dropout for regularization, followed by a fully connected linear layer to map the LSTM outputs to the desired output size.</a:t>
            </a:r>
          </a:p>
          <a:p>
            <a:pPr marL="285750" indent="-285750">
              <a:buFont typeface="Arial,Sans-Serif"/>
              <a:buChar char="•"/>
            </a:pPr>
            <a:r>
              <a:rPr lang="en-US" sz="2000" b="1">
                <a:solidFill>
                  <a:srgbClr val="D1D5DB"/>
                </a:solidFill>
                <a:latin typeface="Arial"/>
                <a:ea typeface="+mn-lt"/>
                <a:cs typeface="Arial"/>
              </a:rPr>
              <a:t>Output</a:t>
            </a:r>
            <a:r>
              <a:rPr lang="en-US" sz="2000">
                <a:solidFill>
                  <a:srgbClr val="D1D5DB"/>
                </a:solidFill>
                <a:latin typeface="Arial"/>
                <a:ea typeface="+mn-lt"/>
                <a:cs typeface="Arial"/>
              </a:rPr>
              <a:t>: The final output is designed to represent the sentiment of the input text. The model can be used for binary classification (positive/negative sentiment) or multi-class sentiment classification, depending on the specified output size.</a:t>
            </a:r>
          </a:p>
          <a:p>
            <a:pPr>
              <a:buFont typeface="Arial"/>
              <a:buChar char="•"/>
            </a:pPr>
            <a:endParaRPr lang="en-US" sz="2000">
              <a:solidFill>
                <a:srgbClr val="D1D5DB"/>
              </a:solidFill>
            </a:endParaRPr>
          </a:p>
        </p:txBody>
      </p:sp>
    </p:spTree>
    <p:extLst>
      <p:ext uri="{BB962C8B-B14F-4D97-AF65-F5344CB8AC3E}">
        <p14:creationId xmlns:p14="http://schemas.microsoft.com/office/powerpoint/2010/main" val="1786912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CD1BDC-C1D5-EEA9-C03C-87137B45A310}"/>
              </a:ext>
            </a:extLst>
          </p:cNvPr>
          <p:cNvSpPr>
            <a:spLocks noGrp="1"/>
          </p:cNvSpPr>
          <p:nvPr>
            <p:ph type="sldNum" sz="quarter" idx="10"/>
          </p:nvPr>
        </p:nvSpPr>
        <p:spPr/>
        <p:txBody>
          <a:bodyPr/>
          <a:lstStyle/>
          <a:p>
            <a:fld id="{0FF9F32E-65A7-074C-AFA1-DE0771000F54}" type="slidenum">
              <a:rPr lang="en-US" smtClean="0"/>
              <a:pPr/>
              <a:t>14</a:t>
            </a:fld>
            <a:endParaRPr lang="en-US"/>
          </a:p>
        </p:txBody>
      </p:sp>
      <p:sp>
        <p:nvSpPr>
          <p:cNvPr id="4" name="Title 3">
            <a:extLst>
              <a:ext uri="{FF2B5EF4-FFF2-40B4-BE49-F238E27FC236}">
                <a16:creationId xmlns:a16="http://schemas.microsoft.com/office/drawing/2014/main" id="{19AAB4DB-3C10-6B23-28B9-4A4EBD5D0C75}"/>
              </a:ext>
            </a:extLst>
          </p:cNvPr>
          <p:cNvSpPr>
            <a:spLocks noGrp="1"/>
          </p:cNvSpPr>
          <p:nvPr>
            <p:ph type="title"/>
          </p:nvPr>
        </p:nvSpPr>
        <p:spPr/>
        <p:txBody>
          <a:bodyPr/>
          <a:lstStyle/>
          <a:p>
            <a:r>
              <a:rPr lang="en-US" dirty="0"/>
              <a:t>RESULTS</a:t>
            </a:r>
            <a:endParaRPr lang="en-IN" dirty="0"/>
          </a:p>
        </p:txBody>
      </p:sp>
      <p:sp>
        <p:nvSpPr>
          <p:cNvPr id="5" name="Content Placeholder 4">
            <a:extLst>
              <a:ext uri="{FF2B5EF4-FFF2-40B4-BE49-F238E27FC236}">
                <a16:creationId xmlns:a16="http://schemas.microsoft.com/office/drawing/2014/main" id="{FCB39305-BEA0-BAB6-30D7-3A11A1797830}"/>
              </a:ext>
            </a:extLst>
          </p:cNvPr>
          <p:cNvSpPr>
            <a:spLocks noGrp="1"/>
          </p:cNvSpPr>
          <p:nvPr>
            <p:ph sz="quarter" idx="12"/>
          </p:nvPr>
        </p:nvSpPr>
        <p:spPr>
          <a:xfrm>
            <a:off x="1063752" y="1631909"/>
            <a:ext cx="10058400" cy="485222"/>
          </a:xfrm>
        </p:spPr>
        <p:txBody>
          <a:bodyPr/>
          <a:lstStyle/>
          <a:p>
            <a:r>
              <a:rPr lang="en-US" dirty="0"/>
              <a:t>Test Loss: 46.62%, Test Accuracy: 89.70%</a:t>
            </a:r>
          </a:p>
          <a:p>
            <a:endParaRPr lang="en-IN" dirty="0"/>
          </a:p>
        </p:txBody>
      </p:sp>
      <p:graphicFrame>
        <p:nvGraphicFramePr>
          <p:cNvPr id="6" name="Chart 5">
            <a:extLst>
              <a:ext uri="{FF2B5EF4-FFF2-40B4-BE49-F238E27FC236}">
                <a16:creationId xmlns:a16="http://schemas.microsoft.com/office/drawing/2014/main" id="{A0E57E80-057C-46F8-43FF-793D60857AA4}"/>
              </a:ext>
            </a:extLst>
          </p:cNvPr>
          <p:cNvGraphicFramePr/>
          <p:nvPr>
            <p:extLst>
              <p:ext uri="{D42A27DB-BD31-4B8C-83A1-F6EECF244321}">
                <p14:modId xmlns:p14="http://schemas.microsoft.com/office/powerpoint/2010/main" val="1473205122"/>
              </p:ext>
            </p:extLst>
          </p:nvPr>
        </p:nvGraphicFramePr>
        <p:xfrm>
          <a:off x="1063752" y="2117131"/>
          <a:ext cx="10058400" cy="4256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453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914400" y="1719072"/>
            <a:ext cx="3918857" cy="3429000"/>
          </a:xfrm>
        </p:spPr>
        <p:txBody>
          <a:bodyPr/>
          <a:lstStyle/>
          <a:p>
            <a:r>
              <a:rPr lang="en-US" sz="4400"/>
              <a:t>Lyric generation</a:t>
            </a:r>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a:xfrm>
            <a:off x="5238750" y="1773936"/>
            <a:ext cx="6267450" cy="3429000"/>
          </a:xfrm>
        </p:spPr>
        <p:txBody>
          <a:bodyPr/>
          <a:lstStyle/>
          <a:p>
            <a:pPr marL="285750" indent="-285750">
              <a:buFont typeface="Arial" panose="020B0604020202020204" pitchFamily="34" charset="0"/>
              <a:buChar char="•"/>
            </a:pPr>
            <a:r>
              <a:rPr lang="en-US" sz="1800" dirty="0">
                <a:solidFill>
                  <a:schemeClr val="bg1"/>
                </a:solidFill>
                <a:ea typeface="+mn-lt"/>
                <a:cs typeface="+mn-lt"/>
              </a:rPr>
              <a:t>Genre – </a:t>
            </a:r>
            <a:r>
              <a:rPr lang="en-US" sz="1800" b="0" dirty="0">
                <a:solidFill>
                  <a:schemeClr val="bg1"/>
                </a:solidFill>
                <a:ea typeface="+mn-lt"/>
                <a:cs typeface="+mn-lt"/>
              </a:rPr>
              <a:t>Country Music</a:t>
            </a:r>
          </a:p>
          <a:p>
            <a:pPr marL="285750" indent="-285750">
              <a:buFont typeface="Arial" panose="020B0604020202020204" pitchFamily="34" charset="0"/>
              <a:buChar char="•"/>
            </a:pPr>
            <a:r>
              <a:rPr lang="en-US" sz="1800" dirty="0">
                <a:solidFill>
                  <a:schemeClr val="bg1"/>
                </a:solidFill>
                <a:ea typeface="+mn-lt"/>
                <a:cs typeface="+mn-lt"/>
              </a:rPr>
              <a:t>Model – </a:t>
            </a:r>
            <a:r>
              <a:rPr lang="en-US" sz="1800" b="0" dirty="0">
                <a:solidFill>
                  <a:schemeClr val="bg1"/>
                </a:solidFill>
                <a:ea typeface="+mn-lt"/>
                <a:cs typeface="+mn-lt"/>
              </a:rPr>
              <a:t>LSTM based architecture (Sequential-LSTM-Dense)</a:t>
            </a:r>
          </a:p>
          <a:p>
            <a:pPr marL="285750" indent="-285750">
              <a:buFont typeface="Arial" panose="020B0604020202020204" pitchFamily="34" charset="0"/>
              <a:buChar char="•"/>
            </a:pPr>
            <a:r>
              <a:rPr lang="en-US" sz="1800" dirty="0">
                <a:solidFill>
                  <a:schemeClr val="bg1"/>
                </a:solidFill>
                <a:ea typeface="+mn-lt"/>
                <a:cs typeface="+mn-lt"/>
              </a:rPr>
              <a:t>Seed text – </a:t>
            </a:r>
            <a:r>
              <a:rPr lang="en-US" sz="1800" b="0" dirty="0">
                <a:solidFill>
                  <a:schemeClr val="bg1"/>
                </a:solidFill>
                <a:ea typeface="+mn-lt"/>
                <a:cs typeface="+mn-lt"/>
              </a:rPr>
              <a:t>Small town boy (very common country music phrase)</a:t>
            </a:r>
            <a:endParaRPr lang="en-US" sz="1800" b="0" dirty="0">
              <a:ea typeface="+mn-lt"/>
              <a:cs typeface="+mn-lt"/>
            </a:endParaRPr>
          </a:p>
          <a:p>
            <a:pPr marL="285750" indent="-285750">
              <a:buFont typeface="Arial" panose="020B0604020202020204" pitchFamily="34" charset="0"/>
              <a:buChar char="•"/>
            </a:pPr>
            <a:r>
              <a:rPr lang="en-US" sz="1800" dirty="0">
                <a:ea typeface="+mn-lt"/>
                <a:cs typeface="+mn-lt"/>
              </a:rPr>
              <a:t>Training </a:t>
            </a:r>
            <a:r>
              <a:rPr lang="en-US" sz="1800" b="0" dirty="0">
                <a:ea typeface="+mn-lt"/>
                <a:cs typeface="+mn-lt"/>
              </a:rPr>
              <a:t>– 20 epochs (batch size = 128)</a:t>
            </a:r>
          </a:p>
          <a:p>
            <a:pPr marL="285750" indent="-285750">
              <a:buFont typeface="Arial" panose="020B0604020202020204" pitchFamily="34" charset="0"/>
              <a:buChar char="•"/>
            </a:pPr>
            <a:r>
              <a:rPr lang="en-US" sz="1800" dirty="0">
                <a:ea typeface="+mn-lt"/>
                <a:cs typeface="+mn-lt"/>
              </a:rPr>
              <a:t>Tokenization - </a:t>
            </a:r>
            <a:r>
              <a:rPr lang="en-US" sz="1800" b="0" dirty="0">
                <a:ea typeface="+mn-lt"/>
                <a:cs typeface="+mn-lt"/>
              </a:rPr>
              <a:t>Implemented word &amp; character; selected word tokenization</a:t>
            </a:r>
          </a:p>
          <a:p>
            <a:pPr marL="285750" indent="-285750">
              <a:buFont typeface="Arial" panose="020B0604020202020204" pitchFamily="34" charset="0"/>
              <a:buChar char="•"/>
            </a:pPr>
            <a:endParaRPr lang="en-US" sz="1800" b="0" dirty="0">
              <a:ea typeface="+mn-lt"/>
              <a:cs typeface="+mn-lt"/>
            </a:endParaRPr>
          </a:p>
          <a:p>
            <a:pPr marL="285750" indent="-285750">
              <a:buFont typeface="Arial" panose="020B0604020202020204" pitchFamily="34" charset="0"/>
              <a:buChar char="•"/>
            </a:pPr>
            <a:r>
              <a:rPr lang="en-US" sz="1800" b="0" dirty="0">
                <a:solidFill>
                  <a:schemeClr val="bg1"/>
                </a:solidFill>
                <a:ea typeface="+mn-lt"/>
                <a:cs typeface="+mn-lt"/>
              </a:rPr>
              <a:t>Why such a simple model?</a:t>
            </a:r>
            <a:endParaRPr lang="en-US" sz="1800" b="0" dirty="0">
              <a:ea typeface="+mn-lt"/>
              <a:cs typeface="+mn-lt"/>
            </a:endParaRPr>
          </a:p>
          <a:p>
            <a:pPr marL="285750" indent="-285750">
              <a:buFont typeface="Arial" panose="020B0604020202020204" pitchFamily="34" charset="0"/>
              <a:buChar char="•"/>
            </a:pPr>
            <a:r>
              <a:rPr lang="en-US" sz="1800" b="0" dirty="0">
                <a:solidFill>
                  <a:schemeClr val="bg1"/>
                </a:solidFill>
                <a:ea typeface="+mn-lt"/>
                <a:cs typeface="+mn-lt"/>
              </a:rPr>
              <a:t>Future work!</a:t>
            </a:r>
            <a:endParaRPr lang="en-US" sz="1800" dirty="0">
              <a:solidFill>
                <a:schemeClr val="bg1"/>
              </a:solidFill>
              <a:ea typeface="+mn-lt"/>
              <a:cs typeface="+mn-lt"/>
            </a:endParaRP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15</a:t>
            </a:fld>
            <a:endParaRPr lang="en-US"/>
          </a:p>
        </p:txBody>
      </p:sp>
    </p:spTree>
    <p:extLst>
      <p:ext uri="{BB962C8B-B14F-4D97-AF65-F5344CB8AC3E}">
        <p14:creationId xmlns:p14="http://schemas.microsoft.com/office/powerpoint/2010/main" val="18510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3A3F13-8572-BDF6-A2D7-9206B689D363}"/>
              </a:ext>
            </a:extLst>
          </p:cNvPr>
          <p:cNvSpPr>
            <a:spLocks noGrp="1"/>
          </p:cNvSpPr>
          <p:nvPr>
            <p:ph type="sldNum" sz="quarter" idx="11"/>
          </p:nvPr>
        </p:nvSpPr>
        <p:spPr/>
        <p:txBody>
          <a:bodyPr/>
          <a:lstStyle/>
          <a:p>
            <a:fld id="{0FF9F32E-65A7-074C-AFA1-DE0771000F54}" type="slidenum">
              <a:rPr lang="en-US" smtClean="0"/>
              <a:pPr/>
              <a:t>16</a:t>
            </a:fld>
            <a:endParaRPr lang="en-US"/>
          </a:p>
        </p:txBody>
      </p:sp>
      <p:sp>
        <p:nvSpPr>
          <p:cNvPr id="4" name="Title 3">
            <a:extLst>
              <a:ext uri="{FF2B5EF4-FFF2-40B4-BE49-F238E27FC236}">
                <a16:creationId xmlns:a16="http://schemas.microsoft.com/office/drawing/2014/main" id="{74A26F6A-6BE3-340B-156D-91B72269615C}"/>
              </a:ext>
            </a:extLst>
          </p:cNvPr>
          <p:cNvSpPr>
            <a:spLocks noGrp="1"/>
          </p:cNvSpPr>
          <p:nvPr>
            <p:ph type="title"/>
          </p:nvPr>
        </p:nvSpPr>
        <p:spPr/>
        <p:txBody>
          <a:bodyPr/>
          <a:lstStyle/>
          <a:p>
            <a:r>
              <a:rPr lang="en-US"/>
              <a:t>LYRIC GENERATION BY EPOCH</a:t>
            </a:r>
            <a:endParaRPr lang="en-IN"/>
          </a:p>
        </p:txBody>
      </p:sp>
      <p:pic>
        <p:nvPicPr>
          <p:cNvPr id="5" name="Picture 4">
            <a:extLst>
              <a:ext uri="{FF2B5EF4-FFF2-40B4-BE49-F238E27FC236}">
                <a16:creationId xmlns:a16="http://schemas.microsoft.com/office/drawing/2014/main" id="{9BACAE9D-A708-03A1-0E43-EBD399B0D58B}"/>
              </a:ext>
            </a:extLst>
          </p:cNvPr>
          <p:cNvPicPr>
            <a:picLocks noChangeAspect="1"/>
          </p:cNvPicPr>
          <p:nvPr/>
        </p:nvPicPr>
        <p:blipFill>
          <a:blip r:embed="rId2"/>
          <a:stretch>
            <a:fillRect/>
          </a:stretch>
        </p:blipFill>
        <p:spPr>
          <a:xfrm>
            <a:off x="927644" y="1874520"/>
            <a:ext cx="10336711" cy="1065050"/>
          </a:xfrm>
          <a:prstGeom prst="rect">
            <a:avLst/>
          </a:prstGeom>
        </p:spPr>
      </p:pic>
      <p:pic>
        <p:nvPicPr>
          <p:cNvPr id="6" name="Picture 5">
            <a:extLst>
              <a:ext uri="{FF2B5EF4-FFF2-40B4-BE49-F238E27FC236}">
                <a16:creationId xmlns:a16="http://schemas.microsoft.com/office/drawing/2014/main" id="{9C942D2C-2FCF-0875-B1BC-9D93E4B9DF06}"/>
              </a:ext>
            </a:extLst>
          </p:cNvPr>
          <p:cNvPicPr>
            <a:picLocks noChangeAspect="1"/>
          </p:cNvPicPr>
          <p:nvPr/>
        </p:nvPicPr>
        <p:blipFill>
          <a:blip r:embed="rId2"/>
          <a:stretch>
            <a:fillRect/>
          </a:stretch>
        </p:blipFill>
        <p:spPr>
          <a:xfrm>
            <a:off x="927643" y="3133724"/>
            <a:ext cx="10336701" cy="1065049"/>
          </a:xfrm>
          <a:prstGeom prst="rect">
            <a:avLst/>
          </a:prstGeom>
        </p:spPr>
      </p:pic>
      <p:pic>
        <p:nvPicPr>
          <p:cNvPr id="7" name="Picture 6">
            <a:extLst>
              <a:ext uri="{FF2B5EF4-FFF2-40B4-BE49-F238E27FC236}">
                <a16:creationId xmlns:a16="http://schemas.microsoft.com/office/drawing/2014/main" id="{4AA4811C-4F97-C669-1705-5C1C53FC955D}"/>
              </a:ext>
            </a:extLst>
          </p:cNvPr>
          <p:cNvPicPr>
            <a:picLocks noChangeAspect="1"/>
          </p:cNvPicPr>
          <p:nvPr/>
        </p:nvPicPr>
        <p:blipFill>
          <a:blip r:embed="rId2"/>
          <a:stretch>
            <a:fillRect/>
          </a:stretch>
        </p:blipFill>
        <p:spPr>
          <a:xfrm>
            <a:off x="927643" y="4402610"/>
            <a:ext cx="10336692" cy="1065048"/>
          </a:xfrm>
          <a:prstGeom prst="rect">
            <a:avLst/>
          </a:prstGeom>
        </p:spPr>
      </p:pic>
    </p:spTree>
    <p:extLst>
      <p:ext uri="{BB962C8B-B14F-4D97-AF65-F5344CB8AC3E}">
        <p14:creationId xmlns:p14="http://schemas.microsoft.com/office/powerpoint/2010/main" val="15158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3A3F13-8572-BDF6-A2D7-9206B689D363}"/>
              </a:ext>
            </a:extLst>
          </p:cNvPr>
          <p:cNvSpPr>
            <a:spLocks noGrp="1"/>
          </p:cNvSpPr>
          <p:nvPr>
            <p:ph type="sldNum" sz="quarter" idx="11"/>
          </p:nvPr>
        </p:nvSpPr>
        <p:spPr/>
        <p:txBody>
          <a:bodyPr/>
          <a:lstStyle/>
          <a:p>
            <a:fld id="{0FF9F32E-65A7-074C-AFA1-DE0771000F54}" type="slidenum">
              <a:rPr lang="en-US" smtClean="0"/>
              <a:pPr/>
              <a:t>17</a:t>
            </a:fld>
            <a:endParaRPr lang="en-US"/>
          </a:p>
        </p:txBody>
      </p:sp>
      <p:sp>
        <p:nvSpPr>
          <p:cNvPr id="4" name="Title 3">
            <a:extLst>
              <a:ext uri="{FF2B5EF4-FFF2-40B4-BE49-F238E27FC236}">
                <a16:creationId xmlns:a16="http://schemas.microsoft.com/office/drawing/2014/main" id="{74A26F6A-6BE3-340B-156D-91B72269615C}"/>
              </a:ext>
            </a:extLst>
          </p:cNvPr>
          <p:cNvSpPr>
            <a:spLocks noGrp="1"/>
          </p:cNvSpPr>
          <p:nvPr>
            <p:ph type="title"/>
          </p:nvPr>
        </p:nvSpPr>
        <p:spPr/>
        <p:txBody>
          <a:bodyPr/>
          <a:lstStyle/>
          <a:p>
            <a:r>
              <a:rPr lang="en-US"/>
              <a:t>LYRIC GENERATION BY EPOCH</a:t>
            </a:r>
            <a:endParaRPr lang="en-IN"/>
          </a:p>
        </p:txBody>
      </p:sp>
      <p:pic>
        <p:nvPicPr>
          <p:cNvPr id="5" name="Picture 4">
            <a:extLst>
              <a:ext uri="{FF2B5EF4-FFF2-40B4-BE49-F238E27FC236}">
                <a16:creationId xmlns:a16="http://schemas.microsoft.com/office/drawing/2014/main" id="{9BACAE9D-A708-03A1-0E43-EBD399B0D58B}"/>
              </a:ext>
            </a:extLst>
          </p:cNvPr>
          <p:cNvPicPr>
            <a:picLocks noChangeAspect="1"/>
          </p:cNvPicPr>
          <p:nvPr/>
        </p:nvPicPr>
        <p:blipFill>
          <a:blip r:embed="rId2"/>
          <a:srcRect/>
          <a:stretch/>
        </p:blipFill>
        <p:spPr>
          <a:xfrm>
            <a:off x="927644" y="2022167"/>
            <a:ext cx="10336711" cy="769755"/>
          </a:xfrm>
          <a:prstGeom prst="rect">
            <a:avLst/>
          </a:prstGeom>
        </p:spPr>
      </p:pic>
      <p:pic>
        <p:nvPicPr>
          <p:cNvPr id="6" name="Picture 5">
            <a:extLst>
              <a:ext uri="{FF2B5EF4-FFF2-40B4-BE49-F238E27FC236}">
                <a16:creationId xmlns:a16="http://schemas.microsoft.com/office/drawing/2014/main" id="{9C942D2C-2FCF-0875-B1BC-9D93E4B9DF06}"/>
              </a:ext>
            </a:extLst>
          </p:cNvPr>
          <p:cNvPicPr>
            <a:picLocks noChangeAspect="1"/>
          </p:cNvPicPr>
          <p:nvPr/>
        </p:nvPicPr>
        <p:blipFill>
          <a:blip r:embed="rId2"/>
          <a:srcRect/>
          <a:stretch/>
        </p:blipFill>
        <p:spPr>
          <a:xfrm>
            <a:off x="927643" y="3281371"/>
            <a:ext cx="10336701" cy="769754"/>
          </a:xfrm>
          <a:prstGeom prst="rect">
            <a:avLst/>
          </a:prstGeom>
        </p:spPr>
      </p:pic>
      <p:pic>
        <p:nvPicPr>
          <p:cNvPr id="7" name="Picture 6">
            <a:extLst>
              <a:ext uri="{FF2B5EF4-FFF2-40B4-BE49-F238E27FC236}">
                <a16:creationId xmlns:a16="http://schemas.microsoft.com/office/drawing/2014/main" id="{4AA4811C-4F97-C669-1705-5C1C53FC955D}"/>
              </a:ext>
            </a:extLst>
          </p:cNvPr>
          <p:cNvPicPr>
            <a:picLocks noChangeAspect="1"/>
          </p:cNvPicPr>
          <p:nvPr/>
        </p:nvPicPr>
        <p:blipFill>
          <a:blip r:embed="rId3"/>
          <a:srcRect/>
          <a:stretch/>
        </p:blipFill>
        <p:spPr>
          <a:xfrm>
            <a:off x="927643" y="4588745"/>
            <a:ext cx="10336692" cy="692777"/>
          </a:xfrm>
          <a:prstGeom prst="rect">
            <a:avLst/>
          </a:prstGeom>
        </p:spPr>
      </p:pic>
    </p:spTree>
    <p:extLst>
      <p:ext uri="{BB962C8B-B14F-4D97-AF65-F5344CB8AC3E}">
        <p14:creationId xmlns:p14="http://schemas.microsoft.com/office/powerpoint/2010/main" val="298129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B9B8F-99FA-F474-5286-935B8AF7D21C}"/>
              </a:ext>
            </a:extLst>
          </p:cNvPr>
          <p:cNvSpPr>
            <a:spLocks noGrp="1"/>
          </p:cNvSpPr>
          <p:nvPr>
            <p:ph type="sldNum" sz="quarter" idx="10"/>
          </p:nvPr>
        </p:nvSpPr>
        <p:spPr/>
        <p:txBody>
          <a:bodyPr/>
          <a:lstStyle/>
          <a:p>
            <a:fld id="{0FF9F32E-65A7-074C-AFA1-DE0771000F54}" type="slidenum">
              <a:rPr lang="en-US" smtClean="0"/>
              <a:pPr/>
              <a:t>18</a:t>
            </a:fld>
            <a:endParaRPr lang="en-US"/>
          </a:p>
        </p:txBody>
      </p:sp>
      <p:sp>
        <p:nvSpPr>
          <p:cNvPr id="4" name="Title 3">
            <a:extLst>
              <a:ext uri="{FF2B5EF4-FFF2-40B4-BE49-F238E27FC236}">
                <a16:creationId xmlns:a16="http://schemas.microsoft.com/office/drawing/2014/main" id="{D917C38B-0369-5A40-5EB3-B17094E2E25F}"/>
              </a:ext>
            </a:extLst>
          </p:cNvPr>
          <p:cNvSpPr>
            <a:spLocks noGrp="1"/>
          </p:cNvSpPr>
          <p:nvPr>
            <p:ph type="title"/>
          </p:nvPr>
        </p:nvSpPr>
        <p:spPr/>
        <p:txBody>
          <a:bodyPr/>
          <a:lstStyle/>
          <a:p>
            <a:r>
              <a:rPr lang="en-US"/>
              <a:t>Model training</a:t>
            </a:r>
            <a:endParaRPr lang="en-IN"/>
          </a:p>
        </p:txBody>
      </p:sp>
      <p:graphicFrame>
        <p:nvGraphicFramePr>
          <p:cNvPr id="9" name="Chart 8">
            <a:extLst>
              <a:ext uri="{FF2B5EF4-FFF2-40B4-BE49-F238E27FC236}">
                <a16:creationId xmlns:a16="http://schemas.microsoft.com/office/drawing/2014/main" id="{607E32E4-CE43-501F-0D84-4099CA59EE65}"/>
              </a:ext>
            </a:extLst>
          </p:cNvPr>
          <p:cNvGraphicFramePr/>
          <p:nvPr>
            <p:extLst>
              <p:ext uri="{D42A27DB-BD31-4B8C-83A1-F6EECF244321}">
                <p14:modId xmlns:p14="http://schemas.microsoft.com/office/powerpoint/2010/main" val="1438665541"/>
              </p:ext>
            </p:extLst>
          </p:nvPr>
        </p:nvGraphicFramePr>
        <p:xfrm>
          <a:off x="1063752" y="1874520"/>
          <a:ext cx="10058400" cy="44988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6615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522CE0-F674-EE34-BE9D-899926E740B0}"/>
              </a:ext>
            </a:extLst>
          </p:cNvPr>
          <p:cNvSpPr>
            <a:spLocks noGrp="1"/>
          </p:cNvSpPr>
          <p:nvPr>
            <p:ph type="title"/>
          </p:nvPr>
        </p:nvSpPr>
        <p:spPr/>
        <p:txBody>
          <a:bodyPr/>
          <a:lstStyle/>
          <a:p>
            <a:r>
              <a:rPr lang="en-US"/>
              <a:t>GENERATED LYRICS</a:t>
            </a:r>
            <a:endParaRPr lang="en-IN"/>
          </a:p>
        </p:txBody>
      </p:sp>
      <p:sp>
        <p:nvSpPr>
          <p:cNvPr id="2" name="Slide Number Placeholder 1">
            <a:extLst>
              <a:ext uri="{FF2B5EF4-FFF2-40B4-BE49-F238E27FC236}">
                <a16:creationId xmlns:a16="http://schemas.microsoft.com/office/drawing/2014/main" id="{455FE25A-B2B2-7687-2FE1-998891455843}"/>
              </a:ext>
            </a:extLst>
          </p:cNvPr>
          <p:cNvSpPr>
            <a:spLocks noGrp="1"/>
          </p:cNvSpPr>
          <p:nvPr>
            <p:ph type="sldNum" sz="quarter" idx="10"/>
          </p:nvPr>
        </p:nvSpPr>
        <p:spPr/>
        <p:txBody>
          <a:bodyPr/>
          <a:lstStyle/>
          <a:p>
            <a:fld id="{0FF9F32E-65A7-074C-AFA1-DE0771000F54}" type="slidenum">
              <a:rPr lang="en-US" smtClean="0"/>
              <a:pPr/>
              <a:t>19</a:t>
            </a:fld>
            <a:endParaRPr lang="en-US"/>
          </a:p>
        </p:txBody>
      </p:sp>
      <p:sp>
        <p:nvSpPr>
          <p:cNvPr id="7" name="TextBox 6">
            <a:extLst>
              <a:ext uri="{FF2B5EF4-FFF2-40B4-BE49-F238E27FC236}">
                <a16:creationId xmlns:a16="http://schemas.microsoft.com/office/drawing/2014/main" id="{6E2D7F2A-233B-9A5A-AD7B-9D78F9C0CDD9}"/>
              </a:ext>
            </a:extLst>
          </p:cNvPr>
          <p:cNvSpPr txBox="1"/>
          <p:nvPr/>
        </p:nvSpPr>
        <p:spPr>
          <a:xfrm>
            <a:off x="6737223" y="1874518"/>
            <a:ext cx="3781425" cy="4247317"/>
          </a:xfrm>
          <a:prstGeom prst="rect">
            <a:avLst/>
          </a:prstGeom>
          <a:noFill/>
        </p:spPr>
        <p:txBody>
          <a:bodyPr wrap="square">
            <a:spAutoFit/>
          </a:bodyPr>
          <a:lstStyle/>
          <a:p>
            <a:pPr marL="0" indent="0">
              <a:buNone/>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Epoch 20:</a:t>
            </a:r>
          </a:p>
          <a:p>
            <a:pPr marL="0" indent="0">
              <a:buNone/>
            </a:pPr>
            <a:endPar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Small town boy man</a:t>
            </a:r>
          </a:p>
          <a:p>
            <a:pPr marL="0" indent="0">
              <a:buNone/>
            </a:pP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gon</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see nobody</a:t>
            </a:r>
          </a:p>
          <a:p>
            <a:pPr marL="0" indent="0">
              <a:buNone/>
            </a:pP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thats</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gon</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break rusty cage</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back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back</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back</a:t>
            </a:r>
            <a:endParaRPr lang="en-US" sz="1800" b="0"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tennessee</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homesick</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midnight homesick blues</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mama aint got ta go back</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way back Tennessee</a:t>
            </a:r>
            <a:endParaRPr lang="en-US" sz="1800" b="0"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goin</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back</a:t>
            </a:r>
          </a:p>
          <a:p>
            <a:pPr marL="0" indent="0">
              <a:buNone/>
            </a:pP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tennessee</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homesick blues</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got ta kick back relax</a:t>
            </a:r>
          </a:p>
          <a:p>
            <a:pPr marL="0" indent="0">
              <a:buNone/>
            </a:pPr>
            <a:r>
              <a:rPr lang="en-US" i="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sz="1800" b="0"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ennessee</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homesick blues</a:t>
            </a:r>
          </a:p>
          <a:p>
            <a:pPr marL="0" indent="0">
              <a:buNone/>
            </a:pP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got ta kick back</a:t>
            </a:r>
            <a:r>
              <a:rPr lang="en-US" i="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relax</a:t>
            </a:r>
            <a:endParaRPr lang="en-IN" sz="2800" b="0" i="1" dirty="0">
              <a:solidFill>
                <a:schemeClr val="bg1"/>
              </a:solidFill>
            </a:endParaRPr>
          </a:p>
        </p:txBody>
      </p:sp>
      <p:sp>
        <p:nvSpPr>
          <p:cNvPr id="10" name="TextBox 9">
            <a:extLst>
              <a:ext uri="{FF2B5EF4-FFF2-40B4-BE49-F238E27FC236}">
                <a16:creationId xmlns:a16="http://schemas.microsoft.com/office/drawing/2014/main" id="{3842FE85-2253-5C26-679F-65F998D41D29}"/>
              </a:ext>
            </a:extLst>
          </p:cNvPr>
          <p:cNvSpPr txBox="1"/>
          <p:nvPr/>
        </p:nvSpPr>
        <p:spPr>
          <a:xfrm>
            <a:off x="1673352" y="1874519"/>
            <a:ext cx="3781425" cy="4247317"/>
          </a:xfrm>
          <a:prstGeom prst="rect">
            <a:avLst/>
          </a:prstGeom>
          <a:noFill/>
        </p:spPr>
        <p:txBody>
          <a:bodyPr wrap="square">
            <a:spAutoFit/>
          </a:bodyPr>
          <a:lstStyle/>
          <a:p>
            <a:pPr marL="0" indent="0">
              <a:buNone/>
            </a:pPr>
            <a:r>
              <a:rPr lang="da-DK" b="1" dirty="0">
                <a:solidFill>
                  <a:schemeClr val="bg1"/>
                </a:solidFill>
                <a:latin typeface="Calibri" panose="020F0502020204030204" pitchFamily="34" charset="0"/>
                <a:ea typeface="Calibri" panose="020F0502020204030204" pitchFamily="34" charset="0"/>
                <a:cs typeface="Times New Roman" panose="02020603050405020304" pitchFamily="18" charset="0"/>
              </a:rPr>
              <a:t>Epoch 1</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da-DK"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Small town boy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 love im love im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 love</a:t>
            </a:r>
          </a:p>
          <a:p>
            <a:pPr marL="0" indent="0">
              <a:buNone/>
            </a:pPr>
            <a:r>
              <a:rPr lang="da-DK" sz="1800" b="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love love love</a:t>
            </a:r>
            <a:endParaRPr lang="en-IN" sz="2800" b="0" i="1" dirty="0">
              <a:solidFill>
                <a:schemeClr val="bg1"/>
              </a:solidFill>
            </a:endParaRPr>
          </a:p>
        </p:txBody>
      </p:sp>
    </p:spTree>
    <p:extLst>
      <p:ext uri="{BB962C8B-B14F-4D97-AF65-F5344CB8AC3E}">
        <p14:creationId xmlns:p14="http://schemas.microsoft.com/office/powerpoint/2010/main" val="371315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descr="Woman in hoodie dancing on neon background">
            <a:extLst>
              <a:ext uri="{FF2B5EF4-FFF2-40B4-BE49-F238E27FC236}">
                <a16:creationId xmlns:a16="http://schemas.microsoft.com/office/drawing/2014/main" id="{4A388B0F-F612-7554-040A-2E592E43A9F7}"/>
              </a:ext>
            </a:extLst>
          </p:cNvPr>
          <p:cNvPicPr>
            <a:picLocks noGrp="1" noChangeAspect="1"/>
          </p:cNvPicPr>
          <p:nvPr>
            <p:ph type="pic" sz="quarter" idx="13"/>
          </p:nvPr>
        </p:nvPicPr>
        <p:blipFill>
          <a:blip r:embed="rId2"/>
          <a:srcRect t="541" b="541"/>
          <a:stretch>
            <a:fillRect/>
          </a:stretch>
        </p:blipFill>
        <p:spPr/>
      </p:pic>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1" y="-1499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p:txBody>
          <a:bodyPr/>
          <a:lstStyle/>
          <a:p>
            <a:r>
              <a:rPr lang="en-US"/>
              <a:t>CONTENTS</a:t>
            </a:r>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p:txBody>
          <a:bodyPr/>
          <a:lstStyle/>
          <a:p>
            <a:pPr>
              <a:lnSpc>
                <a:spcPct val="100000"/>
              </a:lnSpc>
            </a:pPr>
            <a:r>
              <a:rPr lang="en-US" sz="1800" dirty="0"/>
              <a:t>INTRODUCTION</a:t>
            </a:r>
          </a:p>
          <a:p>
            <a:pPr>
              <a:lnSpc>
                <a:spcPct val="100000"/>
              </a:lnSpc>
            </a:pPr>
            <a:r>
              <a:rPr lang="en-US" sz="1800" dirty="0"/>
              <a:t>PROJECT SUBPARTS &amp; CHALLENGES</a:t>
            </a:r>
          </a:p>
          <a:p>
            <a:pPr>
              <a:lnSpc>
                <a:spcPct val="100000"/>
              </a:lnSpc>
            </a:pPr>
            <a:r>
              <a:rPr lang="en-US" sz="1800" dirty="0"/>
              <a:t>APPROACH</a:t>
            </a:r>
          </a:p>
          <a:p>
            <a:pPr>
              <a:lnSpc>
                <a:spcPct val="100000"/>
              </a:lnSpc>
            </a:pPr>
            <a:r>
              <a:rPr lang="en-US" sz="1800" dirty="0"/>
              <a:t>DATA COLLECTION</a:t>
            </a:r>
          </a:p>
          <a:p>
            <a:pPr>
              <a:lnSpc>
                <a:spcPct val="100000"/>
              </a:lnSpc>
            </a:pPr>
            <a:r>
              <a:rPr lang="en-US" sz="1800" dirty="0"/>
              <a:t>PREPROCESSING</a:t>
            </a:r>
          </a:p>
          <a:p>
            <a:pPr>
              <a:lnSpc>
                <a:spcPct val="100000"/>
              </a:lnSpc>
            </a:pPr>
            <a:r>
              <a:rPr lang="en-US" sz="1800" dirty="0"/>
              <a:t>INSIGHTS &amp; ANALYSIS</a:t>
            </a:r>
          </a:p>
          <a:p>
            <a:pPr>
              <a:lnSpc>
                <a:spcPct val="100000"/>
              </a:lnSpc>
            </a:pPr>
            <a:r>
              <a:rPr lang="en-US" sz="1800" dirty="0"/>
              <a:t>MODEL – GENRE CLASSIFICATION</a:t>
            </a:r>
          </a:p>
          <a:p>
            <a:pPr>
              <a:lnSpc>
                <a:spcPct val="100000"/>
              </a:lnSpc>
            </a:pPr>
            <a:r>
              <a:rPr lang="en-US" sz="1800" dirty="0"/>
              <a:t>RESULTS – GENRE CLASSIFICATION</a:t>
            </a:r>
          </a:p>
          <a:p>
            <a:pPr>
              <a:lnSpc>
                <a:spcPct val="100000"/>
              </a:lnSpc>
            </a:pPr>
            <a:r>
              <a:rPr lang="en-US" sz="1800" dirty="0"/>
              <a:t>MODEL – LYRIC GENERATION</a:t>
            </a:r>
          </a:p>
          <a:p>
            <a:pPr>
              <a:lnSpc>
                <a:spcPct val="100000"/>
              </a:lnSpc>
            </a:pPr>
            <a:r>
              <a:rPr lang="en-US" sz="1800" dirty="0"/>
              <a:t>RESULTS – LYRIC GENERATION</a:t>
            </a:r>
          </a:p>
          <a:p>
            <a:pPr>
              <a:lnSpc>
                <a:spcPct val="100000"/>
              </a:lnSpc>
            </a:pPr>
            <a:r>
              <a:rPr lang="en-US" sz="1800" dirty="0"/>
              <a:t>GENERATED SONG</a:t>
            </a:r>
          </a:p>
          <a:p>
            <a:pPr>
              <a:lnSpc>
                <a:spcPct val="100000"/>
              </a:lnSpc>
            </a:pPr>
            <a:endParaRPr lang="en-US" sz="1800" dirty="0"/>
          </a:p>
          <a:p>
            <a:pPr>
              <a:lnSpc>
                <a:spcPct val="100000"/>
              </a:lnSpc>
            </a:pPr>
            <a:endParaRPr lang="en-US" sz="1800" dirty="0"/>
          </a:p>
        </p:txBody>
      </p:sp>
      <p:sp>
        <p:nvSpPr>
          <p:cNvPr id="3" name="Slide Number Placeholder 2">
            <a:extLst>
              <a:ext uri="{FF2B5EF4-FFF2-40B4-BE49-F238E27FC236}">
                <a16:creationId xmlns:a16="http://schemas.microsoft.com/office/drawing/2014/main" id="{3407691E-494B-78A8-2BB1-780F4111EB1C}"/>
              </a:ext>
            </a:extLst>
          </p:cNvPr>
          <p:cNvSpPr>
            <a:spLocks noGrp="1"/>
          </p:cNvSpPr>
          <p:nvPr>
            <p:ph type="sldNum" sz="quarter" idx="10"/>
          </p:nvPr>
        </p:nvSpPr>
        <p:spPr/>
        <p:txBody>
          <a:bodyPr/>
          <a:lstStyle/>
          <a:p>
            <a:fld id="{0FF9F32E-65A7-074C-AFA1-DE0771000F54}" type="slidenum">
              <a:rPr lang="en-US" smtClean="0"/>
              <a:pPr/>
              <a:t>2</a:t>
            </a:fld>
            <a:endParaRPr lang="en-US"/>
          </a:p>
        </p:txBody>
      </p:sp>
    </p:spTree>
    <p:extLst>
      <p:ext uri="{BB962C8B-B14F-4D97-AF65-F5344CB8AC3E}">
        <p14:creationId xmlns:p14="http://schemas.microsoft.com/office/powerpoint/2010/main" val="365231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035DBD-3C84-D9C2-BC31-ADC6876B6943}"/>
              </a:ext>
            </a:extLst>
          </p:cNvPr>
          <p:cNvSpPr>
            <a:spLocks noGrp="1"/>
          </p:cNvSpPr>
          <p:nvPr>
            <p:ph type="sldNum" sz="quarter" idx="11"/>
          </p:nvPr>
        </p:nvSpPr>
        <p:spPr/>
        <p:txBody>
          <a:bodyPr/>
          <a:lstStyle/>
          <a:p>
            <a:fld id="{0FF9F32E-65A7-074C-AFA1-DE0771000F54}" type="slidenum">
              <a:rPr lang="en-US" smtClean="0"/>
              <a:pPr/>
              <a:t>20</a:t>
            </a:fld>
            <a:endParaRPr lang="en-US"/>
          </a:p>
        </p:txBody>
      </p:sp>
      <p:sp>
        <p:nvSpPr>
          <p:cNvPr id="4" name="Title 3">
            <a:extLst>
              <a:ext uri="{FF2B5EF4-FFF2-40B4-BE49-F238E27FC236}">
                <a16:creationId xmlns:a16="http://schemas.microsoft.com/office/drawing/2014/main" id="{00502773-132D-EF18-E877-157F95E3B5B3}"/>
              </a:ext>
            </a:extLst>
          </p:cNvPr>
          <p:cNvSpPr>
            <a:spLocks noGrp="1"/>
          </p:cNvSpPr>
          <p:nvPr>
            <p:ph type="title"/>
          </p:nvPr>
        </p:nvSpPr>
        <p:spPr>
          <a:xfrm>
            <a:off x="1066800" y="2697480"/>
            <a:ext cx="10058400" cy="1463040"/>
          </a:xfrm>
        </p:spPr>
        <p:txBody>
          <a:bodyPr/>
          <a:lstStyle/>
          <a:p>
            <a:r>
              <a:rPr lang="en-US" sz="6600"/>
              <a:t>THANK YOU</a:t>
            </a:r>
            <a:endParaRPr lang="en-IN" sz="6600"/>
          </a:p>
        </p:txBody>
      </p:sp>
    </p:spTree>
    <p:extLst>
      <p:ext uri="{BB962C8B-B14F-4D97-AF65-F5344CB8AC3E}">
        <p14:creationId xmlns:p14="http://schemas.microsoft.com/office/powerpoint/2010/main" val="205807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r>
              <a:rPr lang="en-US" sz="4400">
                <a:ln w="12700">
                  <a:solidFill>
                    <a:schemeClr val="accent1">
                      <a:lumMod val="60000"/>
                      <a:lumOff val="40000"/>
                    </a:schemeClr>
                  </a:solidFill>
                </a:ln>
                <a:noFill/>
                <a:effectLst>
                  <a:glow rad="88900">
                    <a:schemeClr val="accent1">
                      <a:alpha val="50000"/>
                    </a:schemeClr>
                  </a:glow>
                </a:effectLst>
              </a:rPr>
              <a:t>INTRODUCTION</a:t>
            </a:r>
            <a:endParaRPr lang="en-US" sz="4400"/>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p:txBody>
          <a:bodyPr/>
          <a:lstStyle/>
          <a:p>
            <a:r>
              <a:rPr lang="en-US" sz="1400">
                <a:solidFill>
                  <a:schemeClr val="bg1"/>
                </a:solidFill>
                <a:ea typeface="+mn-lt"/>
                <a:cs typeface="+mn-lt"/>
              </a:rPr>
              <a:t>In the dynamic world of music, a fresh perspective on genre classification has emerged—analyzing lyrics through sentiment analysis. Beyond traditional auditory features, this approach dives into the emotional essence of songs. By leveraging sentiment analysis, we explore how the sentiments expressed in lyrics can unveil distinctive emotional landscapes, paving the way for a nuanced understanding of various music genres. This brief journey explores the synergy between lyrics and sentiment analysis, revealing how emotional tones contribute to the unique identity of each musical genre.</a:t>
            </a: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3</a:t>
            </a:fld>
            <a:endParaRPr lang="en-US"/>
          </a:p>
        </p:txBody>
      </p:sp>
    </p:spTree>
    <p:extLst>
      <p:ext uri="{BB962C8B-B14F-4D97-AF65-F5344CB8AC3E}">
        <p14:creationId xmlns:p14="http://schemas.microsoft.com/office/powerpoint/2010/main" val="34683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A96B40-EABE-602D-8AF1-E3DE34402604}"/>
              </a:ext>
            </a:extLst>
          </p:cNvPr>
          <p:cNvSpPr>
            <a:spLocks noGrp="1"/>
          </p:cNvSpPr>
          <p:nvPr>
            <p:ph type="title"/>
          </p:nvPr>
        </p:nvSpPr>
        <p:spPr/>
        <p:txBody>
          <a:bodyPr/>
          <a:lstStyle/>
          <a:p>
            <a:r>
              <a:rPr lang="en-US"/>
              <a:t>PROJECT SUBPART</a:t>
            </a:r>
          </a:p>
        </p:txBody>
      </p:sp>
      <p:sp>
        <p:nvSpPr>
          <p:cNvPr id="6" name="Text Placeholder 5">
            <a:extLst>
              <a:ext uri="{FF2B5EF4-FFF2-40B4-BE49-F238E27FC236}">
                <a16:creationId xmlns:a16="http://schemas.microsoft.com/office/drawing/2014/main" id="{81D5F404-C058-2EB7-084A-DE2679002B07}"/>
              </a:ext>
            </a:extLst>
          </p:cNvPr>
          <p:cNvSpPr>
            <a:spLocks noGrp="1"/>
          </p:cNvSpPr>
          <p:nvPr>
            <p:ph type="body" idx="1"/>
          </p:nvPr>
        </p:nvSpPr>
        <p:spPr/>
        <p:txBody>
          <a:bodyPr/>
          <a:lstStyle/>
          <a:p>
            <a:r>
              <a:rPr lang="en-US"/>
              <a:t>GENRE CLASSIFICATION</a:t>
            </a:r>
          </a:p>
        </p:txBody>
      </p:sp>
      <p:sp>
        <p:nvSpPr>
          <p:cNvPr id="7" name="Content Placeholder 6">
            <a:extLst>
              <a:ext uri="{FF2B5EF4-FFF2-40B4-BE49-F238E27FC236}">
                <a16:creationId xmlns:a16="http://schemas.microsoft.com/office/drawing/2014/main" id="{1C8105AC-3B09-5FEC-E729-40F10634BF57}"/>
              </a:ext>
            </a:extLst>
          </p:cNvPr>
          <p:cNvSpPr>
            <a:spLocks noGrp="1"/>
          </p:cNvSpPr>
          <p:nvPr>
            <p:ph sz="half" idx="2"/>
          </p:nvPr>
        </p:nvSpPr>
        <p:spPr/>
        <p:txBody>
          <a:bodyPr/>
          <a:lstStyle/>
          <a:p>
            <a:r>
              <a:rPr lang="en-US"/>
              <a:t>Genre ambiguity</a:t>
            </a:r>
          </a:p>
          <a:p>
            <a:r>
              <a:rPr lang="en-US"/>
              <a:t>Newly emerging and evolving genres</a:t>
            </a:r>
          </a:p>
          <a:p>
            <a:r>
              <a:rPr lang="en-US"/>
              <a:t>Multiple-genre influences</a:t>
            </a:r>
          </a:p>
        </p:txBody>
      </p:sp>
      <p:sp>
        <p:nvSpPr>
          <p:cNvPr id="8" name="Text Placeholder 7">
            <a:extLst>
              <a:ext uri="{FF2B5EF4-FFF2-40B4-BE49-F238E27FC236}">
                <a16:creationId xmlns:a16="http://schemas.microsoft.com/office/drawing/2014/main" id="{6F08F7EA-B4AC-48F4-150E-E595F8618BEA}"/>
              </a:ext>
            </a:extLst>
          </p:cNvPr>
          <p:cNvSpPr>
            <a:spLocks noGrp="1"/>
          </p:cNvSpPr>
          <p:nvPr>
            <p:ph type="body" sz="quarter" idx="3"/>
          </p:nvPr>
        </p:nvSpPr>
        <p:spPr/>
        <p:txBody>
          <a:bodyPr/>
          <a:lstStyle/>
          <a:p>
            <a:r>
              <a:rPr lang="en-US"/>
              <a:t>LYRIC GENERATION</a:t>
            </a:r>
          </a:p>
        </p:txBody>
      </p:sp>
      <p:sp>
        <p:nvSpPr>
          <p:cNvPr id="9" name="Content Placeholder 8">
            <a:extLst>
              <a:ext uri="{FF2B5EF4-FFF2-40B4-BE49-F238E27FC236}">
                <a16:creationId xmlns:a16="http://schemas.microsoft.com/office/drawing/2014/main" id="{D53FE2AA-2558-A9CC-D669-1BD1E13238EF}"/>
              </a:ext>
            </a:extLst>
          </p:cNvPr>
          <p:cNvSpPr>
            <a:spLocks noGrp="1"/>
          </p:cNvSpPr>
          <p:nvPr>
            <p:ph sz="quarter" idx="4"/>
          </p:nvPr>
        </p:nvSpPr>
        <p:spPr/>
        <p:txBody>
          <a:bodyPr/>
          <a:lstStyle/>
          <a:p>
            <a:r>
              <a:rPr lang="en-US"/>
              <a:t>Maintaining genre authenticity</a:t>
            </a:r>
          </a:p>
          <a:p>
            <a:r>
              <a:rPr lang="en-US"/>
              <a:t>Incorporating genre-specific vocabulary</a:t>
            </a:r>
          </a:p>
          <a:p>
            <a:r>
              <a:rPr lang="en-US"/>
              <a:t>Creative versatility (curb stereotyping)</a:t>
            </a:r>
          </a:p>
        </p:txBody>
      </p:sp>
      <p:sp>
        <p:nvSpPr>
          <p:cNvPr id="5" name="Text Placeholder 4">
            <a:extLst>
              <a:ext uri="{FF2B5EF4-FFF2-40B4-BE49-F238E27FC236}">
                <a16:creationId xmlns:a16="http://schemas.microsoft.com/office/drawing/2014/main" id="{7312C443-8BE5-7F78-BBAA-F4BED9166439}"/>
              </a:ext>
            </a:extLst>
          </p:cNvPr>
          <p:cNvSpPr>
            <a:spLocks noGrp="1"/>
          </p:cNvSpPr>
          <p:nvPr>
            <p:ph type="body" sz="quarter" idx="13"/>
          </p:nvPr>
        </p:nvSpPr>
        <p:spPr/>
        <p:txBody>
          <a:bodyPr/>
          <a:lstStyle/>
          <a:p>
            <a:r>
              <a:rPr lang="en-US"/>
              <a:t>CHALLENGES</a:t>
            </a:r>
          </a:p>
          <a:p>
            <a:endParaRPr lang="en-US"/>
          </a:p>
        </p:txBody>
      </p:sp>
      <p:sp>
        <p:nvSpPr>
          <p:cNvPr id="3" name="Slide Number Placeholder 2">
            <a:extLst>
              <a:ext uri="{FF2B5EF4-FFF2-40B4-BE49-F238E27FC236}">
                <a16:creationId xmlns:a16="http://schemas.microsoft.com/office/drawing/2014/main" id="{35F9EBA2-350A-D5F0-008A-DDA60D58AAF7}"/>
              </a:ext>
            </a:extLst>
          </p:cNvPr>
          <p:cNvSpPr>
            <a:spLocks noGrp="1"/>
          </p:cNvSpPr>
          <p:nvPr>
            <p:ph type="sldNum" sz="quarter" idx="11"/>
          </p:nvPr>
        </p:nvSpPr>
        <p:spPr/>
        <p:txBody>
          <a:bodyPr/>
          <a:lstStyle/>
          <a:p>
            <a:fld id="{0FF9F32E-65A7-074C-AFA1-DE0771000F54}" type="slidenum">
              <a:rPr lang="en-US" smtClean="0"/>
              <a:pPr/>
              <a:t>4</a:t>
            </a:fld>
            <a:endParaRPr lang="en-US"/>
          </a:p>
        </p:txBody>
      </p:sp>
    </p:spTree>
    <p:extLst>
      <p:ext uri="{BB962C8B-B14F-4D97-AF65-F5344CB8AC3E}">
        <p14:creationId xmlns:p14="http://schemas.microsoft.com/office/powerpoint/2010/main" val="304973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92BDCC-78A6-168B-B3A6-E08199A50F3A}"/>
              </a:ext>
            </a:extLst>
          </p:cNvPr>
          <p:cNvSpPr>
            <a:spLocks noGrp="1"/>
          </p:cNvSpPr>
          <p:nvPr>
            <p:ph type="sldNum" sz="quarter" idx="10"/>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5</a:t>
            </a:fld>
            <a:endParaRPr lang="en-US"/>
          </a:p>
        </p:txBody>
      </p:sp>
      <p:sp>
        <p:nvSpPr>
          <p:cNvPr id="2" name="Title 1">
            <a:extLst>
              <a:ext uri="{FF2B5EF4-FFF2-40B4-BE49-F238E27FC236}">
                <a16:creationId xmlns:a16="http://schemas.microsoft.com/office/drawing/2014/main" id="{2FAA98D4-86D2-9089-1952-6BA718610B01}"/>
              </a:ext>
            </a:extLst>
          </p:cNvPr>
          <p:cNvSpPr>
            <a:spLocks noGrp="1"/>
          </p:cNvSpPr>
          <p:nvPr>
            <p:ph type="title"/>
          </p:nvPr>
        </p:nvSpPr>
        <p:spPr>
          <a:xfrm>
            <a:off x="1066800" y="411480"/>
            <a:ext cx="10058400" cy="1463040"/>
          </a:xfrm>
        </p:spPr>
        <p:txBody>
          <a:bodyPr/>
          <a:lstStyle/>
          <a:p>
            <a:r>
              <a:rPr lang="en-US">
                <a:ln w="12700">
                  <a:solidFill>
                    <a:schemeClr val="accent1">
                      <a:lumMod val="60000"/>
                      <a:lumOff val="40000"/>
                    </a:schemeClr>
                  </a:solidFill>
                </a:ln>
                <a:noFill/>
                <a:effectLst>
                  <a:glow rad="88900">
                    <a:schemeClr val="accent1">
                      <a:alpha val="50000"/>
                    </a:schemeClr>
                  </a:glow>
                </a:effectLst>
              </a:rPr>
              <a:t>APPROACH</a:t>
            </a:r>
            <a:endParaRPr lang="en-US"/>
          </a:p>
        </p:txBody>
      </p:sp>
      <p:graphicFrame>
        <p:nvGraphicFramePr>
          <p:cNvPr id="14" name="Text Placeholder 4">
            <a:extLst>
              <a:ext uri="{FF2B5EF4-FFF2-40B4-BE49-F238E27FC236}">
                <a16:creationId xmlns:a16="http://schemas.microsoft.com/office/drawing/2014/main" id="{CAA0F7F5-5C21-25F5-6541-1ACC79064738}"/>
              </a:ext>
            </a:extLst>
          </p:cNvPr>
          <p:cNvGraphicFramePr/>
          <p:nvPr>
            <p:extLst>
              <p:ext uri="{D42A27DB-BD31-4B8C-83A1-F6EECF244321}">
                <p14:modId xmlns:p14="http://schemas.microsoft.com/office/powerpoint/2010/main" val="777663885"/>
              </p:ext>
            </p:extLst>
          </p:nvPr>
        </p:nvGraphicFramePr>
        <p:xfrm>
          <a:off x="1066800" y="1874521"/>
          <a:ext cx="10058400" cy="4498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689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8623-48AA-5372-57CB-9852D0F26982}"/>
              </a:ext>
            </a:extLst>
          </p:cNvPr>
          <p:cNvSpPr>
            <a:spLocks noGrp="1"/>
          </p:cNvSpPr>
          <p:nvPr>
            <p:ph type="title"/>
          </p:nvPr>
        </p:nvSpPr>
        <p:spPr>
          <a:xfrm>
            <a:off x="544286" y="1719072"/>
            <a:ext cx="5170714" cy="3429000"/>
          </a:xfrm>
        </p:spPr>
        <p:txBody>
          <a:bodyPr/>
          <a:lstStyle/>
          <a:p>
            <a:r>
              <a:rPr lang="en-US">
                <a:ln w="12700">
                  <a:solidFill>
                    <a:srgbClr val="01E100">
                      <a:lumMod val="60000"/>
                      <a:lumOff val="40000"/>
                    </a:srgbClr>
                  </a:solidFill>
                </a:ln>
                <a:effectLst>
                  <a:glow rad="88900">
                    <a:srgbClr val="01E100">
                      <a:alpha val="50000"/>
                    </a:srgbClr>
                  </a:glow>
                </a:effectLst>
              </a:rPr>
              <a:t>Data Collection</a:t>
            </a:r>
            <a:endParaRPr lang="en-US"/>
          </a:p>
        </p:txBody>
      </p:sp>
      <p:sp>
        <p:nvSpPr>
          <p:cNvPr id="3" name="Slide Number Placeholder 2">
            <a:extLst>
              <a:ext uri="{FF2B5EF4-FFF2-40B4-BE49-F238E27FC236}">
                <a16:creationId xmlns:a16="http://schemas.microsoft.com/office/drawing/2014/main" id="{1DCD2092-4F5A-A702-B6A8-23F21DAB0498}"/>
              </a:ext>
            </a:extLst>
          </p:cNvPr>
          <p:cNvSpPr>
            <a:spLocks noGrp="1"/>
          </p:cNvSpPr>
          <p:nvPr>
            <p:ph type="sldNum" sz="quarter" idx="10"/>
          </p:nvPr>
        </p:nvSpPr>
        <p:spPr/>
        <p:txBody>
          <a:bodyPr/>
          <a:lstStyle/>
          <a:p>
            <a:fld id="{0FF9F32E-65A7-074C-AFA1-DE0771000F54}" type="slidenum">
              <a:rPr lang="en-US" smtClean="0"/>
              <a:pPr/>
              <a:t>6</a:t>
            </a:fld>
            <a:endParaRPr lang="en-US"/>
          </a:p>
        </p:txBody>
      </p:sp>
      <p:sp>
        <p:nvSpPr>
          <p:cNvPr id="4" name="Footer Placeholder 3">
            <a:extLst>
              <a:ext uri="{FF2B5EF4-FFF2-40B4-BE49-F238E27FC236}">
                <a16:creationId xmlns:a16="http://schemas.microsoft.com/office/drawing/2014/main" id="{51D11FC1-DEDA-7269-847C-E8AD2D82112E}"/>
              </a:ext>
            </a:extLst>
          </p:cNvPr>
          <p:cNvSpPr>
            <a:spLocks noGrp="1"/>
          </p:cNvSpPr>
          <p:nvPr>
            <p:ph type="ftr" sz="quarter" idx="11"/>
          </p:nvPr>
        </p:nvSpPr>
        <p:spPr/>
        <p:txBody>
          <a:bodyPr/>
          <a:lstStyle/>
          <a:p>
            <a:r>
              <a:rPr lang="en-US"/>
              <a:t>Artist portfolio</a:t>
            </a:r>
          </a:p>
        </p:txBody>
      </p:sp>
      <p:sp>
        <p:nvSpPr>
          <p:cNvPr id="5" name="Text Placeholder 4">
            <a:extLst>
              <a:ext uri="{FF2B5EF4-FFF2-40B4-BE49-F238E27FC236}">
                <a16:creationId xmlns:a16="http://schemas.microsoft.com/office/drawing/2014/main" id="{67D9CB70-2C91-8527-273D-61D449A8DF56}"/>
              </a:ext>
            </a:extLst>
          </p:cNvPr>
          <p:cNvSpPr>
            <a:spLocks noGrp="1"/>
          </p:cNvSpPr>
          <p:nvPr>
            <p:ph type="body" sz="quarter" idx="12"/>
          </p:nvPr>
        </p:nvSpPr>
        <p:spPr/>
        <p:txBody>
          <a:bodyPr/>
          <a:lstStyle/>
          <a:p>
            <a:r>
              <a:rPr lang="en-US"/>
              <a:t>The data used for our project was a Kaggle Dataset, made up of songs from 79 different genres</a:t>
            </a:r>
          </a:p>
          <a:p>
            <a:r>
              <a:rPr lang="en-US">
                <a:hlinkClick r:id="rId2"/>
              </a:rPr>
              <a:t>Song lyrics from 79 musical genres</a:t>
            </a:r>
          </a:p>
          <a:p>
            <a:r>
              <a:rPr lang="en-US">
                <a:solidFill>
                  <a:srgbClr val="FFFFFF"/>
                </a:solidFill>
                <a:ea typeface="+mn-lt"/>
                <a:cs typeface="+mn-lt"/>
              </a:rPr>
              <a:t>All the data was obtained by scraping the Brazilian website </a:t>
            </a:r>
            <a:r>
              <a:rPr lang="en-US" err="1">
                <a:solidFill>
                  <a:srgbClr val="FFFFFF"/>
                </a:solidFill>
                <a:ea typeface="+mn-lt"/>
                <a:cs typeface="+mn-lt"/>
              </a:rPr>
              <a:t>Vagalume</a:t>
            </a:r>
            <a:r>
              <a:rPr lang="en-US">
                <a:solidFill>
                  <a:srgbClr val="FFFFFF"/>
                </a:solidFill>
                <a:ea typeface="+mn-lt"/>
                <a:cs typeface="+mn-lt"/>
              </a:rPr>
              <a:t> using R.</a:t>
            </a:r>
            <a:endParaRPr lang="en-US"/>
          </a:p>
        </p:txBody>
      </p:sp>
    </p:spTree>
    <p:extLst>
      <p:ext uri="{BB962C8B-B14F-4D97-AF65-F5344CB8AC3E}">
        <p14:creationId xmlns:p14="http://schemas.microsoft.com/office/powerpoint/2010/main" val="423545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92BDCC-78A6-168B-B3A6-E08199A50F3A}"/>
              </a:ext>
            </a:extLst>
          </p:cNvPr>
          <p:cNvSpPr>
            <a:spLocks noGrp="1"/>
          </p:cNvSpPr>
          <p:nvPr>
            <p:ph type="sldNum" sz="quarter" idx="10"/>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7</a:t>
            </a:fld>
            <a:endParaRPr lang="en-US"/>
          </a:p>
        </p:txBody>
      </p:sp>
      <p:sp>
        <p:nvSpPr>
          <p:cNvPr id="2" name="Title 1">
            <a:extLst>
              <a:ext uri="{FF2B5EF4-FFF2-40B4-BE49-F238E27FC236}">
                <a16:creationId xmlns:a16="http://schemas.microsoft.com/office/drawing/2014/main" id="{2FAA98D4-86D2-9089-1952-6BA718610B01}"/>
              </a:ext>
            </a:extLst>
          </p:cNvPr>
          <p:cNvSpPr>
            <a:spLocks noGrp="1"/>
          </p:cNvSpPr>
          <p:nvPr>
            <p:ph type="title"/>
          </p:nvPr>
        </p:nvSpPr>
        <p:spPr>
          <a:xfrm>
            <a:off x="1066800" y="411480"/>
            <a:ext cx="10058400" cy="1463040"/>
          </a:xfrm>
        </p:spPr>
        <p:txBody>
          <a:bodyPr/>
          <a:lstStyle/>
          <a:p>
            <a:r>
              <a:rPr lang="en-US" err="1"/>
              <a:t>PreProcessing</a:t>
            </a:r>
            <a:endParaRPr lang="en-US" err="1">
              <a:ln w="12700">
                <a:solidFill>
                  <a:srgbClr val="01E100">
                    <a:lumMod val="60000"/>
                    <a:lumOff val="40000"/>
                  </a:srgbClr>
                </a:solidFill>
              </a:ln>
              <a:effectLst>
                <a:glow rad="88900">
                  <a:srgbClr val="01E100">
                    <a:alpha val="50000"/>
                  </a:srgbClr>
                </a:glow>
              </a:effectLst>
            </a:endParaRPr>
          </a:p>
        </p:txBody>
      </p:sp>
      <p:sp>
        <p:nvSpPr>
          <p:cNvPr id="25" name="TextBox 24">
            <a:extLst>
              <a:ext uri="{FF2B5EF4-FFF2-40B4-BE49-F238E27FC236}">
                <a16:creationId xmlns:a16="http://schemas.microsoft.com/office/drawing/2014/main" id="{DE88734E-0A5A-7A7D-B6B2-03C51BF25FFD}"/>
              </a:ext>
            </a:extLst>
          </p:cNvPr>
          <p:cNvSpPr txBox="1"/>
          <p:nvPr/>
        </p:nvSpPr>
        <p:spPr>
          <a:xfrm>
            <a:off x="1319892" y="2177142"/>
            <a:ext cx="953860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chemeClr val="bg1"/>
                </a:solidFill>
                <a:ea typeface="+mn-lt"/>
                <a:cs typeface="+mn-lt"/>
              </a:rPr>
              <a:t>Stoplist</a:t>
            </a:r>
            <a:r>
              <a:rPr lang="en-US" sz="2000" b="1">
                <a:solidFill>
                  <a:schemeClr val="bg1"/>
                </a:solidFill>
                <a:ea typeface="+mn-lt"/>
                <a:cs typeface="+mn-lt"/>
              </a:rPr>
              <a:t> and Symbols Removal</a:t>
            </a:r>
            <a:endParaRPr lang="en-US" sz="2000">
              <a:solidFill>
                <a:schemeClr val="bg1"/>
              </a:solidFill>
            </a:endParaRPr>
          </a:p>
          <a:p>
            <a:r>
              <a:rPr lang="en-US" sz="2000" b="1">
                <a:solidFill>
                  <a:schemeClr val="bg1"/>
                </a:solidFill>
                <a:ea typeface="+mn-lt"/>
                <a:cs typeface="+mn-lt"/>
              </a:rPr>
              <a:t>Text Cleaning Function</a:t>
            </a:r>
            <a:r>
              <a:rPr lang="en-US" sz="2000">
                <a:solidFill>
                  <a:srgbClr val="D1D5DB"/>
                </a:solidFill>
                <a:ea typeface="+mn-lt"/>
                <a:cs typeface="+mn-lt"/>
              </a:rPr>
              <a:t>: Created a </a:t>
            </a:r>
            <a:r>
              <a:rPr lang="en-US" sz="2000" b="1" err="1">
                <a:solidFill>
                  <a:schemeClr val="bg1"/>
                </a:solidFill>
                <a:latin typeface="Avenir Next LT Pro"/>
              </a:rPr>
              <a:t>cleanText</a:t>
            </a:r>
            <a:r>
              <a:rPr lang="en-US" sz="2000">
                <a:solidFill>
                  <a:srgbClr val="D1D5DB"/>
                </a:solidFill>
                <a:ea typeface="+mn-lt"/>
                <a:cs typeface="+mn-lt"/>
              </a:rPr>
              <a:t> function to strip whitespaces, replace newline and carriage return characters, and convert text to lowercase.</a:t>
            </a:r>
            <a:endParaRPr lang="en-US" sz="2000"/>
          </a:p>
          <a:p>
            <a:r>
              <a:rPr lang="en-US" sz="2000" b="1">
                <a:solidFill>
                  <a:schemeClr val="bg1"/>
                </a:solidFill>
                <a:ea typeface="+mn-lt"/>
                <a:cs typeface="+mn-lt"/>
              </a:rPr>
              <a:t>Data Loading, Deduplication and Filtering</a:t>
            </a:r>
            <a:r>
              <a:rPr lang="en-US" sz="2000">
                <a:solidFill>
                  <a:srgbClr val="D1D5DB"/>
                </a:solidFill>
                <a:ea typeface="+mn-lt"/>
                <a:cs typeface="+mn-lt"/>
              </a:rPr>
              <a:t>:</a:t>
            </a:r>
            <a:endParaRPr lang="en-US" sz="2000"/>
          </a:p>
          <a:p>
            <a:pPr marL="742950" lvl="1" indent="-285750">
              <a:buFont typeface="Arial"/>
              <a:buChar char="•"/>
            </a:pPr>
            <a:r>
              <a:rPr lang="en-US" sz="2000">
                <a:solidFill>
                  <a:srgbClr val="D1D5DB"/>
                </a:solidFill>
                <a:ea typeface="+mn-lt"/>
                <a:cs typeface="+mn-lt"/>
              </a:rPr>
              <a:t>Loaded artist data from a CSV file and removed duplicates based on a 'Link' column.</a:t>
            </a:r>
            <a:endParaRPr lang="en-US" sz="2000"/>
          </a:p>
          <a:p>
            <a:pPr marL="742950" lvl="1" indent="-285750">
              <a:buFont typeface="Arial"/>
              <a:buChar char="•"/>
            </a:pPr>
            <a:r>
              <a:rPr lang="en-US" sz="2000">
                <a:solidFill>
                  <a:srgbClr val="D1D5DB"/>
                </a:solidFill>
                <a:ea typeface="+mn-lt"/>
                <a:cs typeface="+mn-lt"/>
              </a:rPr>
              <a:t>Loaded lyrics data, renamed a column to match with the artist data, and then merged the two datasets on the 'Link' column.</a:t>
            </a:r>
            <a:endParaRPr lang="en-US" sz="2000">
              <a:solidFill>
                <a:srgbClr val="000000"/>
              </a:solidFill>
              <a:ea typeface="+mn-lt"/>
              <a:cs typeface="+mn-lt"/>
            </a:endParaRPr>
          </a:p>
          <a:p>
            <a:pPr marL="742950" lvl="1" indent="-285750">
              <a:buFont typeface="Arial"/>
              <a:buChar char="•"/>
            </a:pPr>
            <a:r>
              <a:rPr lang="en-US" sz="2000">
                <a:solidFill>
                  <a:srgbClr val="D1D5DB"/>
                </a:solidFill>
                <a:ea typeface="+mn-lt"/>
                <a:cs typeface="+mn-lt"/>
              </a:rPr>
              <a:t>Filtered the merged dataset to retain only rows where the 'language' column is '</a:t>
            </a:r>
            <a:r>
              <a:rPr lang="en-US" sz="2000" err="1">
                <a:solidFill>
                  <a:srgbClr val="D1D5DB"/>
                </a:solidFill>
                <a:ea typeface="+mn-lt"/>
                <a:cs typeface="+mn-lt"/>
              </a:rPr>
              <a:t>en</a:t>
            </a:r>
            <a:r>
              <a:rPr lang="en-US" sz="2000">
                <a:solidFill>
                  <a:srgbClr val="D1D5DB"/>
                </a:solidFill>
                <a:ea typeface="+mn-lt"/>
                <a:cs typeface="+mn-lt"/>
              </a:rPr>
              <a:t>' (English).</a:t>
            </a:r>
            <a:endParaRPr lang="en-US" sz="2000"/>
          </a:p>
          <a:p>
            <a:r>
              <a:rPr lang="en-US" sz="2000" b="1">
                <a:solidFill>
                  <a:schemeClr val="bg1"/>
                </a:solidFill>
                <a:latin typeface="Avenir Next LT Pro"/>
                <a:cs typeface="Arial"/>
              </a:rPr>
              <a:t>Genre Labeling</a:t>
            </a:r>
            <a:r>
              <a:rPr lang="en-US" sz="2000">
                <a:solidFill>
                  <a:srgbClr val="D1D5DB"/>
                </a:solidFill>
                <a:latin typeface="Avenir Next LT Pro"/>
                <a:cs typeface="Arial"/>
              </a:rPr>
              <a:t>:</a:t>
            </a:r>
          </a:p>
          <a:p>
            <a:pPr marL="742950" lvl="1" indent="-285750">
              <a:buFont typeface="Arial,Sans-Serif"/>
              <a:buChar char="•"/>
            </a:pPr>
            <a:r>
              <a:rPr lang="en-US" sz="2000">
                <a:solidFill>
                  <a:srgbClr val="D1D5DB"/>
                </a:solidFill>
                <a:latin typeface="Avenir Next LT Pro"/>
                <a:cs typeface="Arial"/>
              </a:rPr>
              <a:t>Mapped musical genres to numerical labels and applied this mapping to the 'Genres' column of the English-only dataset.</a:t>
            </a:r>
          </a:p>
          <a:p>
            <a:pPr marL="742950" lvl="1" indent="-285750">
              <a:buFont typeface="Arial,Sans-Serif"/>
              <a:buChar char="•"/>
            </a:pPr>
            <a:r>
              <a:rPr lang="en-US" sz="2000">
                <a:solidFill>
                  <a:srgbClr val="D1D5DB"/>
                </a:solidFill>
                <a:latin typeface="Avenir Next LT Pro"/>
                <a:cs typeface="Arial"/>
              </a:rPr>
              <a:t>Converted the genre labels into a NumPy array.</a:t>
            </a:r>
          </a:p>
          <a:p>
            <a:pPr marL="285750" indent="-285750">
              <a:buFont typeface="Arial,Sans-Serif"/>
              <a:buChar char="•"/>
            </a:pPr>
            <a:endParaRPr lang="en-US" sz="2000">
              <a:solidFill>
                <a:srgbClr val="D1D5DB"/>
              </a:solidFill>
              <a:latin typeface="Avenir Next LT Pro"/>
              <a:cs typeface="Arial"/>
            </a:endParaRPr>
          </a:p>
          <a:p>
            <a:pPr>
              <a:buFont typeface="Arial"/>
              <a:buChar char="•"/>
            </a:pPr>
            <a:endParaRPr lang="en-US" sz="2000"/>
          </a:p>
        </p:txBody>
      </p:sp>
    </p:spTree>
    <p:extLst>
      <p:ext uri="{BB962C8B-B14F-4D97-AF65-F5344CB8AC3E}">
        <p14:creationId xmlns:p14="http://schemas.microsoft.com/office/powerpoint/2010/main" val="81457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92BDCC-78A6-168B-B3A6-E08199A50F3A}"/>
              </a:ext>
            </a:extLst>
          </p:cNvPr>
          <p:cNvSpPr>
            <a:spLocks noGrp="1"/>
          </p:cNvSpPr>
          <p:nvPr>
            <p:ph type="sldNum" sz="quarter" idx="10"/>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8</a:t>
            </a:fld>
            <a:endParaRPr lang="en-US"/>
          </a:p>
        </p:txBody>
      </p:sp>
      <p:sp>
        <p:nvSpPr>
          <p:cNvPr id="2" name="Title 1">
            <a:extLst>
              <a:ext uri="{FF2B5EF4-FFF2-40B4-BE49-F238E27FC236}">
                <a16:creationId xmlns:a16="http://schemas.microsoft.com/office/drawing/2014/main" id="{2FAA98D4-86D2-9089-1952-6BA718610B01}"/>
              </a:ext>
            </a:extLst>
          </p:cNvPr>
          <p:cNvSpPr>
            <a:spLocks noGrp="1"/>
          </p:cNvSpPr>
          <p:nvPr>
            <p:ph type="title"/>
          </p:nvPr>
        </p:nvSpPr>
        <p:spPr>
          <a:xfrm>
            <a:off x="1066800" y="411480"/>
            <a:ext cx="10058400" cy="1463040"/>
          </a:xfrm>
        </p:spPr>
        <p:txBody>
          <a:bodyPr/>
          <a:lstStyle/>
          <a:p>
            <a:r>
              <a:rPr lang="en-US" err="1"/>
              <a:t>PreProcessing</a:t>
            </a:r>
            <a:endParaRPr lang="en-US" err="1">
              <a:ln w="12700">
                <a:solidFill>
                  <a:srgbClr val="01E100">
                    <a:lumMod val="60000"/>
                    <a:lumOff val="40000"/>
                  </a:srgbClr>
                </a:solidFill>
              </a:ln>
              <a:effectLst>
                <a:glow rad="88900">
                  <a:srgbClr val="01E100">
                    <a:alpha val="50000"/>
                  </a:srgbClr>
                </a:glow>
              </a:effectLst>
            </a:endParaRPr>
          </a:p>
        </p:txBody>
      </p:sp>
      <p:sp>
        <p:nvSpPr>
          <p:cNvPr id="25" name="TextBox 24">
            <a:extLst>
              <a:ext uri="{FF2B5EF4-FFF2-40B4-BE49-F238E27FC236}">
                <a16:creationId xmlns:a16="http://schemas.microsoft.com/office/drawing/2014/main" id="{DE88734E-0A5A-7A7D-B6B2-03C51BF25FFD}"/>
              </a:ext>
            </a:extLst>
          </p:cNvPr>
          <p:cNvSpPr txBox="1"/>
          <p:nvPr/>
        </p:nvSpPr>
        <p:spPr>
          <a:xfrm>
            <a:off x="1319892" y="2177142"/>
            <a:ext cx="9538607"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Avenir Next LT Pro"/>
                <a:ea typeface="+mn-lt"/>
                <a:cs typeface="Arial"/>
              </a:rPr>
              <a:t>Data Splitting</a:t>
            </a:r>
            <a:endParaRPr lang="en-US" sz="2000">
              <a:solidFill>
                <a:schemeClr val="bg1"/>
              </a:solidFill>
              <a:latin typeface="Avenir Next LT Pro"/>
              <a:cs typeface="Arial"/>
            </a:endParaRPr>
          </a:p>
          <a:p>
            <a:r>
              <a:rPr lang="en-US" sz="2000" b="1">
                <a:solidFill>
                  <a:schemeClr val="bg1"/>
                </a:solidFill>
                <a:latin typeface="Avenir Next LT Pro"/>
                <a:ea typeface="+mn-lt"/>
                <a:cs typeface="Arial"/>
              </a:rPr>
              <a:t>Data Parsing and Tokenization</a:t>
            </a:r>
            <a:r>
              <a:rPr lang="en-US" sz="2000">
                <a:solidFill>
                  <a:srgbClr val="D1D5DB"/>
                </a:solidFill>
                <a:latin typeface="Avenir Next LT Pro"/>
                <a:ea typeface="+mn-lt"/>
                <a:cs typeface="Arial"/>
              </a:rPr>
              <a:t>: Tokenized the lyrics data in the train, validation, and test sets using a </a:t>
            </a:r>
            <a:r>
              <a:rPr lang="en-US" sz="2000" b="1" err="1">
                <a:solidFill>
                  <a:schemeClr val="bg1"/>
                </a:solidFill>
                <a:latin typeface="Avenir Next LT Pro"/>
                <a:ea typeface="+mn-lt"/>
                <a:cs typeface="Arial"/>
              </a:rPr>
              <a:t>simple_tokenizer</a:t>
            </a:r>
            <a:r>
              <a:rPr lang="en-US" sz="2000">
                <a:solidFill>
                  <a:srgbClr val="D1D5DB"/>
                </a:solidFill>
                <a:latin typeface="Avenir Next LT Pro"/>
                <a:ea typeface="+mn-lt"/>
                <a:cs typeface="Arial"/>
              </a:rPr>
              <a:t> function.</a:t>
            </a:r>
          </a:p>
          <a:p>
            <a:r>
              <a:rPr lang="en-US" sz="2000" b="1">
                <a:solidFill>
                  <a:schemeClr val="bg1"/>
                </a:solidFill>
                <a:latin typeface="Avenir Next LT Pro"/>
                <a:ea typeface="+mn-lt"/>
                <a:cs typeface="Arial"/>
              </a:rPr>
              <a:t>Vocabulary and </a:t>
            </a:r>
            <a:r>
              <a:rPr lang="en-US" sz="2000" b="1" err="1">
                <a:solidFill>
                  <a:schemeClr val="bg1"/>
                </a:solidFill>
                <a:latin typeface="Avenir Next LT Pro"/>
                <a:ea typeface="+mn-lt"/>
                <a:cs typeface="Arial"/>
              </a:rPr>
              <a:t>GloVe</a:t>
            </a:r>
            <a:r>
              <a:rPr lang="en-US" sz="2000" b="1">
                <a:solidFill>
                  <a:schemeClr val="bg1"/>
                </a:solidFill>
                <a:latin typeface="Avenir Next LT Pro"/>
                <a:ea typeface="+mn-lt"/>
                <a:cs typeface="Arial"/>
              </a:rPr>
              <a:t> Weight Matrix Construction</a:t>
            </a:r>
            <a:r>
              <a:rPr lang="en-US" sz="2000">
                <a:solidFill>
                  <a:srgbClr val="D1D5DB"/>
                </a:solidFill>
                <a:latin typeface="Avenir Next LT Pro"/>
                <a:ea typeface="+mn-lt"/>
                <a:cs typeface="Arial"/>
              </a:rPr>
              <a:t>:</a:t>
            </a:r>
          </a:p>
          <a:p>
            <a:pPr marL="742950" lvl="1" indent="-285750">
              <a:buFont typeface="Arial,Sans-Serif"/>
              <a:buChar char="•"/>
            </a:pPr>
            <a:r>
              <a:rPr lang="en-US" sz="2000">
                <a:solidFill>
                  <a:srgbClr val="D1D5DB"/>
                </a:solidFill>
                <a:latin typeface="Avenir Next LT Pro"/>
                <a:ea typeface="+mn-lt"/>
                <a:cs typeface="Arial"/>
              </a:rPr>
              <a:t>Constructed a vocabulary using </a:t>
            </a:r>
            <a:r>
              <a:rPr lang="en-US" sz="2000" err="1">
                <a:solidFill>
                  <a:srgbClr val="D1D5DB"/>
                </a:solidFill>
                <a:latin typeface="Avenir Next LT Pro"/>
                <a:ea typeface="+mn-lt"/>
                <a:cs typeface="Arial"/>
              </a:rPr>
              <a:t>CountVectorizer</a:t>
            </a:r>
            <a:r>
              <a:rPr lang="en-US" sz="2000">
                <a:solidFill>
                  <a:srgbClr val="D1D5DB"/>
                </a:solidFill>
                <a:latin typeface="Avenir Next LT Pro"/>
                <a:ea typeface="+mn-lt"/>
                <a:cs typeface="Arial"/>
              </a:rPr>
              <a:t> on the tokenized training data, adjusting the vocabulary indices.</a:t>
            </a:r>
          </a:p>
          <a:p>
            <a:pPr marL="742950" lvl="1" indent="-285750">
              <a:buFont typeface="Arial,Sans-Serif"/>
              <a:buChar char="•"/>
            </a:pPr>
            <a:r>
              <a:rPr lang="en-US" sz="2000">
                <a:solidFill>
                  <a:srgbClr val="D1D5DB"/>
                </a:solidFill>
                <a:latin typeface="Avenir Next LT Pro"/>
                <a:ea typeface="+mn-lt"/>
                <a:cs typeface="Arial"/>
              </a:rPr>
              <a:t>Initialized a </a:t>
            </a:r>
            <a:r>
              <a:rPr lang="en-US" sz="2000" err="1">
                <a:solidFill>
                  <a:srgbClr val="D1D5DB"/>
                </a:solidFill>
                <a:latin typeface="Avenir Next LT Pro"/>
                <a:ea typeface="+mn-lt"/>
                <a:cs typeface="Arial"/>
              </a:rPr>
              <a:t>GloVe</a:t>
            </a:r>
            <a:r>
              <a:rPr lang="en-US" sz="2000">
                <a:solidFill>
                  <a:srgbClr val="D1D5DB"/>
                </a:solidFill>
                <a:latin typeface="Avenir Next LT Pro"/>
                <a:ea typeface="+mn-lt"/>
                <a:cs typeface="Arial"/>
              </a:rPr>
              <a:t> vectors matrix and populated it with vectors for each word in the vocabulary.</a:t>
            </a:r>
            <a:endParaRPr lang="en-US" sz="2000">
              <a:solidFill>
                <a:srgbClr val="D1D5DB"/>
              </a:solidFill>
              <a:latin typeface="Avenir Next LT Pro"/>
              <a:cs typeface="Arial"/>
            </a:endParaRPr>
          </a:p>
          <a:p>
            <a:r>
              <a:rPr lang="en-US" sz="2000" b="1">
                <a:solidFill>
                  <a:schemeClr val="bg1"/>
                </a:solidFill>
                <a:latin typeface="Avenir Next LT Pro"/>
                <a:ea typeface="+mn-lt"/>
                <a:cs typeface="Arial"/>
              </a:rPr>
              <a:t>Data Indexing and Padding</a:t>
            </a:r>
            <a:r>
              <a:rPr lang="en-US" sz="2000">
                <a:solidFill>
                  <a:srgbClr val="D1D5DB"/>
                </a:solidFill>
                <a:latin typeface="Avenir Next LT Pro"/>
                <a:ea typeface="+mn-lt"/>
                <a:cs typeface="Arial"/>
              </a:rPr>
              <a:t>:</a:t>
            </a:r>
          </a:p>
          <a:p>
            <a:pPr marL="742950" lvl="1" indent="-285750">
              <a:buFont typeface="Arial,Sans-Serif"/>
              <a:buChar char="•"/>
            </a:pPr>
            <a:r>
              <a:rPr lang="en-US" sz="2000">
                <a:solidFill>
                  <a:srgbClr val="D1D5DB"/>
                </a:solidFill>
                <a:latin typeface="Avenir Next LT Pro"/>
                <a:ea typeface="+mn-lt"/>
                <a:cs typeface="Arial"/>
              </a:rPr>
              <a:t>Transformed the tokenized data into indices using the </a:t>
            </a:r>
            <a:r>
              <a:rPr lang="en-US" sz="2000" b="1" err="1">
                <a:solidFill>
                  <a:schemeClr val="bg1"/>
                </a:solidFill>
                <a:latin typeface="Avenir Next LT Pro"/>
                <a:ea typeface="+mn-lt"/>
                <a:cs typeface="Arial"/>
              </a:rPr>
              <a:t>doc_to_index</a:t>
            </a:r>
            <a:r>
              <a:rPr lang="en-US" sz="2000">
                <a:solidFill>
                  <a:srgbClr val="D1D5DB"/>
                </a:solidFill>
                <a:latin typeface="Avenir Next LT Pro"/>
                <a:ea typeface="+mn-lt"/>
                <a:cs typeface="Arial"/>
              </a:rPr>
              <a:t> function.</a:t>
            </a:r>
          </a:p>
          <a:p>
            <a:pPr marL="742950" lvl="1" indent="-285750">
              <a:buFont typeface="Arial,Sans-Serif"/>
              <a:buChar char="•"/>
            </a:pPr>
            <a:r>
              <a:rPr lang="en-US" sz="2000">
                <a:solidFill>
                  <a:srgbClr val="D1D5DB"/>
                </a:solidFill>
                <a:latin typeface="Avenir Next LT Pro"/>
                <a:ea typeface="+mn-lt"/>
                <a:cs typeface="Arial"/>
              </a:rPr>
              <a:t>Padded the indexed data using the </a:t>
            </a:r>
            <a:r>
              <a:rPr lang="en-US" sz="2000" b="1" err="1">
                <a:solidFill>
                  <a:schemeClr val="bg1"/>
                </a:solidFill>
                <a:latin typeface="Avenir Next LT Pro"/>
                <a:ea typeface="+mn-lt"/>
                <a:cs typeface="Arial"/>
              </a:rPr>
              <a:t>pad_sequence</a:t>
            </a:r>
            <a:r>
              <a:rPr lang="en-US" sz="2000">
                <a:solidFill>
                  <a:srgbClr val="D1D5DB"/>
                </a:solidFill>
                <a:latin typeface="Avenir Next LT Pro"/>
                <a:ea typeface="+mn-lt"/>
                <a:cs typeface="Arial"/>
              </a:rPr>
              <a:t> function for train, validation, and test datasets.</a:t>
            </a:r>
          </a:p>
          <a:p>
            <a:endParaRPr lang="en-US" sz="2000">
              <a:solidFill>
                <a:srgbClr val="FFFFFF"/>
              </a:solidFill>
              <a:latin typeface="Avenir Next LT Pro"/>
              <a:cs typeface="Segoe UI"/>
            </a:endParaRPr>
          </a:p>
          <a:p>
            <a:endParaRPr lang="en-US" sz="2000">
              <a:solidFill>
                <a:srgbClr val="D1D5DB"/>
              </a:solidFill>
            </a:endParaRPr>
          </a:p>
        </p:txBody>
      </p:sp>
    </p:spTree>
    <p:extLst>
      <p:ext uri="{BB962C8B-B14F-4D97-AF65-F5344CB8AC3E}">
        <p14:creationId xmlns:p14="http://schemas.microsoft.com/office/powerpoint/2010/main" val="331812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092A-DCE5-5D69-4D43-9745BE503E20}"/>
              </a:ext>
            </a:extLst>
          </p:cNvPr>
          <p:cNvSpPr>
            <a:spLocks noGrp="1"/>
          </p:cNvSpPr>
          <p:nvPr>
            <p:ph type="title"/>
          </p:nvPr>
        </p:nvSpPr>
        <p:spPr>
          <a:xfrm>
            <a:off x="908179" y="403176"/>
            <a:ext cx="10375641" cy="1389328"/>
          </a:xfrm>
        </p:spPr>
        <p:txBody>
          <a:bodyPr anchor="b">
            <a:normAutofit/>
          </a:bodyPr>
          <a:lstStyle/>
          <a:p>
            <a:pPr algn="ctr"/>
            <a:r>
              <a:rPr lang="en-US">
                <a:ln w="12700">
                  <a:solidFill>
                    <a:schemeClr val="accent1">
                      <a:lumMod val="60000"/>
                      <a:lumOff val="40000"/>
                    </a:schemeClr>
                  </a:solidFill>
                </a:ln>
                <a:noFill/>
                <a:effectLst>
                  <a:glow rad="88900">
                    <a:schemeClr val="accent1">
                      <a:alpha val="50000"/>
                    </a:schemeClr>
                  </a:glow>
                </a:effectLst>
              </a:rPr>
              <a:t>INSIGHTS &amp; ANALYSIS</a:t>
            </a:r>
            <a:endParaRPr lang="en-US"/>
          </a:p>
        </p:txBody>
      </p:sp>
      <p:pic>
        <p:nvPicPr>
          <p:cNvPr id="4" name="Picture 3" descr="A graph of blue bars with white text&#10;&#10;Description automatically generated">
            <a:extLst>
              <a:ext uri="{FF2B5EF4-FFF2-40B4-BE49-F238E27FC236}">
                <a16:creationId xmlns:a16="http://schemas.microsoft.com/office/drawing/2014/main" id="{39DCEEBF-56C7-0B7B-D44B-FF0EF5D635DC}"/>
              </a:ext>
            </a:extLst>
          </p:cNvPr>
          <p:cNvPicPr>
            <a:picLocks noChangeAspect="1"/>
          </p:cNvPicPr>
          <p:nvPr/>
        </p:nvPicPr>
        <p:blipFill rotWithShape="1">
          <a:blip r:embed="rId2"/>
          <a:srcRect r="1315" b="2"/>
          <a:stretch/>
        </p:blipFill>
        <p:spPr>
          <a:xfrm>
            <a:off x="6830008" y="2519912"/>
            <a:ext cx="4668153" cy="3240247"/>
          </a:xfrm>
          <a:prstGeom prst="rect">
            <a:avLst/>
          </a:prstGeom>
          <a:noFill/>
        </p:spPr>
      </p:pic>
      <p:pic>
        <p:nvPicPr>
          <p:cNvPr id="11" name="Picture 10" descr="A graph of blue bars&#10;&#10;Description automatically generated">
            <a:extLst>
              <a:ext uri="{FF2B5EF4-FFF2-40B4-BE49-F238E27FC236}">
                <a16:creationId xmlns:a16="http://schemas.microsoft.com/office/drawing/2014/main" id="{2A275D15-B8B5-F417-FA29-342DEFC9FF27}"/>
              </a:ext>
            </a:extLst>
          </p:cNvPr>
          <p:cNvPicPr>
            <a:picLocks noChangeAspect="1"/>
          </p:cNvPicPr>
          <p:nvPr/>
        </p:nvPicPr>
        <p:blipFill rotWithShape="1">
          <a:blip r:embed="rId3"/>
          <a:srcRect t="670" b="670"/>
          <a:stretch/>
        </p:blipFill>
        <p:spPr>
          <a:xfrm>
            <a:off x="693839" y="2519912"/>
            <a:ext cx="5917236" cy="3240248"/>
          </a:xfrm>
          <a:prstGeom prst="rect">
            <a:avLst/>
          </a:prstGeom>
          <a:noFill/>
        </p:spPr>
      </p:pic>
      <p:sp>
        <p:nvSpPr>
          <p:cNvPr id="15" name="Slide Number Placeholder 6">
            <a:extLst>
              <a:ext uri="{FF2B5EF4-FFF2-40B4-BE49-F238E27FC236}">
                <a16:creationId xmlns:a16="http://schemas.microsoft.com/office/drawing/2014/main" id="{BAD41FA3-FA93-91C1-6FB5-69DB59DFAB51}"/>
              </a:ext>
            </a:extLst>
          </p:cNvPr>
          <p:cNvSpPr>
            <a:spLocks noGrp="1"/>
          </p:cNvSpPr>
          <p:nvPr>
            <p:ph type="sldNum" sz="quarter" idx="11"/>
          </p:nvPr>
        </p:nvSpPr>
        <p:spPr>
          <a:xfrm>
            <a:off x="11506200" y="305844"/>
            <a:ext cx="685800" cy="564397"/>
          </a:xfrm>
        </p:spPr>
        <p:txBody>
          <a:bodyPr/>
          <a:lstStyle/>
          <a:p>
            <a:pPr>
              <a:spcAft>
                <a:spcPts val="600"/>
              </a:spcAft>
            </a:pPr>
            <a:fld id="{0FF9F32E-65A7-074C-AFA1-DE0771000F54}" type="slidenum">
              <a:rPr lang="en-US" smtClean="0"/>
              <a:pPr>
                <a:spcAft>
                  <a:spcPts val="600"/>
                </a:spcAft>
              </a:pPr>
              <a:t>9</a:t>
            </a:fld>
            <a:endParaRPr lang="en-US"/>
          </a:p>
        </p:txBody>
      </p:sp>
    </p:spTree>
    <p:extLst>
      <p:ext uri="{BB962C8B-B14F-4D97-AF65-F5344CB8AC3E}">
        <p14:creationId xmlns:p14="http://schemas.microsoft.com/office/powerpoint/2010/main" val="2611157271"/>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Design__Win32_EF_v9" id="{6D8C59B1-BD1A-4BB9-99AC-4C7CF4622DA4}" vid="{280C7942-0311-4692-9E28-F4BDDD8C8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5A17D-1ADD-417F-8FAA-2C3163E38930}">
  <ds:schemaRefs>
    <ds:schemaRef ds:uri="http://schemas.microsoft.com/sharepoint/v3/contenttype/forms"/>
  </ds:schemaRefs>
</ds:datastoreItem>
</file>

<file path=customXml/itemProps2.xml><?xml version="1.0" encoding="utf-8"?>
<ds:datastoreItem xmlns:ds="http://schemas.openxmlformats.org/officeDocument/2006/customXml" ds:itemID="{C1525FCA-5F26-4FB7-8881-79D5F2832922}">
  <ds:schemaRefs>
    <ds:schemaRef ds:uri="http://purl.org/dc/dcmitype/"/>
    <ds:schemaRef ds:uri="http://schemas.microsoft.com/office/2006/metadata/properties"/>
    <ds:schemaRef ds:uri="230e9df3-be65-4c73-a93b-d1236ebd677e"/>
    <ds:schemaRef ds:uri="http://www.w3.org/XML/1998/namespace"/>
    <ds:schemaRef ds:uri="http://purl.org/dc/terms/"/>
    <ds:schemaRef ds:uri="http://purl.org/dc/elements/1.1/"/>
    <ds:schemaRef ds:uri="71af3243-3dd4-4a8d-8c0d-dd76da1f02a5"/>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555F6238-947F-415D-9F5A-E3564007547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Music design</Template>
  <TotalTime>1</TotalTime>
  <Words>1128</Words>
  <Application>Microsoft Office PowerPoint</Application>
  <PresentationFormat>Widescreen</PresentationFormat>
  <Paragraphs>144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Arial,Sans-Serif</vt:lpstr>
      <vt:lpstr>Avenir Next LT Pro</vt:lpstr>
      <vt:lpstr>Calibri</vt:lpstr>
      <vt:lpstr>Segoe UI</vt:lpstr>
      <vt:lpstr>Office Theme</vt:lpstr>
      <vt:lpstr>CS584</vt:lpstr>
      <vt:lpstr>CONTENTS</vt:lpstr>
      <vt:lpstr>INTRODUCTION</vt:lpstr>
      <vt:lpstr>PROJECT SUBPART</vt:lpstr>
      <vt:lpstr>APPROACH</vt:lpstr>
      <vt:lpstr>Data Collection</vt:lpstr>
      <vt:lpstr>PreProcessing</vt:lpstr>
      <vt:lpstr>PreProcessing</vt:lpstr>
      <vt:lpstr>INSIGHTS &amp; ANALYSIS</vt:lpstr>
      <vt:lpstr>INSIGHTS &amp; ANALYSIS</vt:lpstr>
      <vt:lpstr>The Model</vt:lpstr>
      <vt:lpstr>THE MODEL</vt:lpstr>
      <vt:lpstr>THE MODEL</vt:lpstr>
      <vt:lpstr>RESULTS</vt:lpstr>
      <vt:lpstr>Lyric generation</vt:lpstr>
      <vt:lpstr>LYRIC GENERATION BY EPOCH</vt:lpstr>
      <vt:lpstr>LYRIC GENERATION BY EPOCH</vt:lpstr>
      <vt:lpstr>Model training</vt:lpstr>
      <vt:lpstr>GENERATED LYRICS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CS584</dc:title>
  <dc:creator>Nidhi Sura</dc:creator>
  <cp:lastModifiedBy>Nidhi Sura</cp:lastModifiedBy>
  <cp:revision>1</cp:revision>
  <dcterms:created xsi:type="dcterms:W3CDTF">2023-12-07T18:46:40Z</dcterms:created>
  <dcterms:modified xsi:type="dcterms:W3CDTF">2023-12-13T16:22:32Z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73fd474-4f3c-44ed-88fb-5cc4bd2471bf_Enabled">
    <vt:lpwstr>true</vt:lpwstr>
  </property>
  <property fmtid="{D5CDD505-2E9C-101B-9397-08002B2CF9AE}" pid="4" name="MSIP_Label_a73fd474-4f3c-44ed-88fb-5cc4bd2471bf_SetDate">
    <vt:lpwstr>2023-12-08T03:17:59Z</vt:lpwstr>
  </property>
  <property fmtid="{D5CDD505-2E9C-101B-9397-08002B2CF9AE}" pid="5" name="MSIP_Label_a73fd474-4f3c-44ed-88fb-5cc4bd2471bf_Method">
    <vt:lpwstr>Standard</vt:lpwstr>
  </property>
  <property fmtid="{D5CDD505-2E9C-101B-9397-08002B2CF9AE}" pid="6" name="MSIP_Label_a73fd474-4f3c-44ed-88fb-5cc4bd2471bf_Name">
    <vt:lpwstr>defa4170-0d19-0005-0004-bc88714345d2</vt:lpwstr>
  </property>
  <property fmtid="{D5CDD505-2E9C-101B-9397-08002B2CF9AE}" pid="7" name="MSIP_Label_a73fd474-4f3c-44ed-88fb-5cc4bd2471bf_SiteId">
    <vt:lpwstr>8d1a69ec-03b5-4345-ae21-dad112f5fb4f</vt:lpwstr>
  </property>
  <property fmtid="{D5CDD505-2E9C-101B-9397-08002B2CF9AE}" pid="8" name="MSIP_Label_a73fd474-4f3c-44ed-88fb-5cc4bd2471bf_ActionId">
    <vt:lpwstr>fb5b897d-e7bd-4273-9850-4c3cb5518bae</vt:lpwstr>
  </property>
  <property fmtid="{D5CDD505-2E9C-101B-9397-08002B2CF9AE}" pid="9" name="MSIP_Label_a73fd474-4f3c-44ed-88fb-5cc4bd2471bf_ContentBits">
    <vt:lpwstr>0</vt:lpwstr>
  </property>
</Properties>
</file>